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31"/>
  </p:notesMasterIdLst>
  <p:sldIdLst>
    <p:sldId id="354" r:id="rId5"/>
    <p:sldId id="320" r:id="rId6"/>
    <p:sldId id="349" r:id="rId7"/>
    <p:sldId id="321" r:id="rId8"/>
    <p:sldId id="360" r:id="rId9"/>
    <p:sldId id="346" r:id="rId10"/>
    <p:sldId id="335" r:id="rId11"/>
    <p:sldId id="336" r:id="rId12"/>
    <p:sldId id="337" r:id="rId13"/>
    <p:sldId id="338" r:id="rId14"/>
    <p:sldId id="361" r:id="rId15"/>
    <p:sldId id="347" r:id="rId16"/>
    <p:sldId id="331" r:id="rId17"/>
    <p:sldId id="323" r:id="rId18"/>
    <p:sldId id="329" r:id="rId19"/>
    <p:sldId id="344" r:id="rId20"/>
    <p:sldId id="363" r:id="rId21"/>
    <p:sldId id="348" r:id="rId22"/>
    <p:sldId id="327" r:id="rId23"/>
    <p:sldId id="357" r:id="rId24"/>
    <p:sldId id="362" r:id="rId25"/>
    <p:sldId id="350" r:id="rId26"/>
    <p:sldId id="352" r:id="rId27"/>
    <p:sldId id="353" r:id="rId28"/>
    <p:sldId id="351" r:id="rId29"/>
    <p:sldId id="341" r:id="rId30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zione predefinita" id="{2188CB18-E245-4AA6-A2D5-8A1ADB272699}">
          <p14:sldIdLst>
            <p14:sldId id="354"/>
            <p14:sldId id="320"/>
          </p14:sldIdLst>
        </p14:section>
        <p14:section name="Round 1" id="{6565081D-49B6-4D93-A67E-E00E3EEC24EF}">
          <p14:sldIdLst>
            <p14:sldId id="349"/>
            <p14:sldId id="321"/>
            <p14:sldId id="360"/>
            <p14:sldId id="346"/>
            <p14:sldId id="335"/>
            <p14:sldId id="336"/>
            <p14:sldId id="337"/>
            <p14:sldId id="338"/>
            <p14:sldId id="361"/>
          </p14:sldIdLst>
        </p14:section>
        <p14:section name="Diego Granito - Deda Bit" id="{3540E1DE-0B81-446A-89AF-6C42330C7DEC}">
          <p14:sldIdLst>
            <p14:sldId id="347"/>
            <p14:sldId id="331"/>
            <p14:sldId id="323"/>
            <p14:sldId id="329"/>
            <p14:sldId id="344"/>
            <p14:sldId id="363"/>
          </p14:sldIdLst>
        </p14:section>
        <p14:section name="Dario Fabiani Deda AI" id="{43D49CD3-C9F3-4845-923E-B3909511DF51}">
          <p14:sldIdLst>
            <p14:sldId id="348"/>
            <p14:sldId id="327"/>
            <p14:sldId id="357"/>
            <p14:sldId id="362"/>
          </p14:sldIdLst>
        </p14:section>
        <p14:section name="Round 2" id="{77B10B89-2E39-4C8D-A1ED-5BBFAAB72AFA}">
          <p14:sldIdLst>
            <p14:sldId id="350"/>
            <p14:sldId id="352"/>
            <p14:sldId id="353"/>
            <p14:sldId id="351"/>
            <p14:sldId id="341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F4CC132-0A70-6472-983D-99CCD26F1F40}" name="Elena Calderoni" initials="EC" userId="S::elena.calderoni@dedagroup.it::4e5a187a-8ce5-4410-b007-64fac9b38fa6" providerId="AD"/>
  <p188:author id="{11B2AD35-1737-623C-5660-67FF24972382}" name="Alessandra Pisoni" initials="AP" userId="S::Alessandra.Pisoni@dedagroup.it::7807f0fb-ca8a-4e13-9266-ffa5177d4a69" providerId="AD"/>
  <p188:author id="{E649DD5F-C573-E740-DFD2-7A92D5C23636}" name="Silvia Regazzo" initials="SR" userId="S::Silvia.Regazzo@dedagroup.it::84225ca6-e703-4956-80c1-087b53ff56f7" providerId="AD"/>
  <p188:author id="{5D96619F-4A05-600F-3003-D965BEC3BCDE}" name="Dario Fabiani" initials="" userId="S::Dario.Fabiani@dedagroup.it::7c29523c-12da-4de1-a001-a8ee52200874" providerId="AD"/>
  <p188:author id="{6D2B11A4-9C04-FF37-C741-FF2BDA68121B}" name="Dario Fabiani" initials="DF" userId="S::dario.fabiani@dedagroup.it::7c29523c-12da-4de1-a001-a8ee52200874" providerId="AD"/>
  <p188:author id="{0D14B3BE-E9A8-446F-A2BF-A032259704EF}" name="Elena Calderoni" initials="" userId="S::Elena.Calderoni@dedagroup.it::4e5a187a-8ce5-4410-b007-64fac9b38fa6" providerId="AD"/>
  <p188:author id="{31F11CD1-FC80-B8B9-5400-D8E8D7B54A07}" name="Irina Fenner" initials="IF" userId="S::irina.fenner@dedagroup.it::e1c3ec27-a52e-4ca1-80b0-32f9b5fa35fb" providerId="AD"/>
  <p188:author id="{1F6E23D1-575E-2558-0FC7-9F05C94CA5AC}" name="Gianluca" initials="G" userId="Gianluca" providerId="None"/>
  <p188:author id="{792578D2-DF83-92AF-2A41-106B34F519A5}" name="Diego Granito" initials="" userId="S::diego.granito@dedagroup.it::e61f4b18-2955-4edd-8168-89d1af8080b1" providerId="AD"/>
  <p188:author id="{0C95C9FA-D51C-0C85-4E02-1D65CEB96960}" name="Gianluca Cardoni" initials="" userId="S::gianluca-cardoni@dedagroup.it::1fdabad3-ac2d-4f8e-a295-5118ae787f8d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FF1"/>
    <a:srgbClr val="BFBFD0"/>
    <a:srgbClr val="F5F5F8"/>
    <a:srgbClr val="3391FF"/>
    <a:srgbClr val="179317"/>
    <a:srgbClr val="B7B6B8"/>
    <a:srgbClr val="ADACB3"/>
    <a:srgbClr val="45BD4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7A4E89C-C61F-4271-A205-CC421EC06F00}" v="17" dt="2025-10-28T16:43:04.634"/>
    <p1510:client id="{43F8D648-41E3-4722-9CEE-072593256792}" v="3" dt="2025-10-28T11:39:10.547"/>
    <p1510:client id="{CD2FF0DA-EA22-4EE7-A345-CFFBF30FA89D}" v="11" dt="2025-10-28T11:15:50.935"/>
    <p1510:client id="{D3624C5A-E901-46AA-979F-45A709A40217}" v="33" dt="2025-10-28T11:07:21.92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9" d="100"/>
          <a:sy n="79" d="100"/>
        </p:scale>
        <p:origin x="821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37" Type="http://schemas.microsoft.com/office/2018/10/relationships/authors" Target="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F02058-6DB4-E14F-B8D9-204F9F546960}" type="datetimeFigureOut">
              <a:rPr lang="it-IT" smtClean="0"/>
              <a:t>28/10/2025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0900CB-E38F-CF4A-AD15-BA7745D6EE9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159508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ancaditalia.it/pubblicazioni/sistema-pagamenti/2024-sistema-pagamenti/index.html" TargetMode="External"/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osservatori.net/report/innovative-payments/i-pagamenti-digitali-italia-2024/" TargetMode="Externa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wc.com/it/it/publications/docs/instant-payments.pdf" TargetMode="External"/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DC6498-238D-85D1-6A26-69EC4EE192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egnaposto immagine diapositiva 1">
            <a:extLst>
              <a:ext uri="{FF2B5EF4-FFF2-40B4-BE49-F238E27FC236}">
                <a16:creationId xmlns:a16="http://schemas.microsoft.com/office/drawing/2014/main" id="{2BB50E80-EFCD-83F3-1689-582F548FE9E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0488" y="744538"/>
            <a:ext cx="6616700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43" name="Segnaposto note 2">
            <a:extLst>
              <a:ext uri="{FF2B5EF4-FFF2-40B4-BE49-F238E27FC236}">
                <a16:creationId xmlns:a16="http://schemas.microsoft.com/office/drawing/2014/main" id="{23E9A18C-6EF5-9553-EAC6-0213DEC9FCD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61444" name="Segnaposto numero diapositiva 3">
            <a:extLst>
              <a:ext uri="{FF2B5EF4-FFF2-40B4-BE49-F238E27FC236}">
                <a16:creationId xmlns:a16="http://schemas.microsoft.com/office/drawing/2014/main" id="{628CBFF8-F2DD-FA68-D6F7-9817DA9F4987}"/>
              </a:ext>
            </a:extLst>
          </p:cNvPr>
          <p:cNvSpPr txBox="1">
            <a:spLocks noGrp="1"/>
          </p:cNvSpPr>
          <p:nvPr/>
        </p:nvSpPr>
        <p:spPr bwMode="auto">
          <a:xfrm>
            <a:off x="5632486" y="6513676"/>
            <a:ext cx="4310882" cy="343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546" tIns="45773" rIns="91546" bIns="45773" anchor="b"/>
          <a:lstStyle>
            <a:lvl1pPr defTabSz="947738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947738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947738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947738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947738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eaLnBrk="1" hangingPunct="1"/>
            <a:fld id="{5E634A4F-D9C5-4462-B373-1A4C65B87C1D}" type="slidenum">
              <a:rPr lang="it-IT" sz="1200">
                <a:latin typeface="Calibri" pitchFamily="34" charset="0"/>
                <a:cs typeface="Arial" pitchFamily="34" charset="0"/>
              </a:rPr>
              <a:pPr algn="r" eaLnBrk="1" hangingPunct="1"/>
              <a:t>7</a:t>
            </a:fld>
            <a:endParaRPr lang="it-IT" sz="1200">
              <a:latin typeface="Calibri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49872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F923FB-6729-BE6D-BD1F-BBC0A1102E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AE3423E6-4A93-B188-12FA-BF3D34F8C39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6D57BD85-449D-CC28-04F1-D1016FC43B1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A3D8095C-64D7-F091-3484-647530B881B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DF0C44-F5BD-474B-A0DC-136674B33E2F}" type="slidenum">
              <a:rPr lang="it-IT" smtClean="0"/>
              <a:t>20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273605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673240-9AF0-8D66-E39F-BA749AD193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egnaposto immagine diapositiva 1">
            <a:extLst>
              <a:ext uri="{FF2B5EF4-FFF2-40B4-BE49-F238E27FC236}">
                <a16:creationId xmlns:a16="http://schemas.microsoft.com/office/drawing/2014/main" id="{748C0556-A694-47F1-5AAB-BDF0592DF4D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0488" y="744538"/>
            <a:ext cx="6616700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43" name="Segnaposto note 2">
            <a:extLst>
              <a:ext uri="{FF2B5EF4-FFF2-40B4-BE49-F238E27FC236}">
                <a16:creationId xmlns:a16="http://schemas.microsoft.com/office/drawing/2014/main" id="{055DAE1C-183E-A9FF-F221-310FBFF63F0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61444" name="Segnaposto numero diapositiva 3">
            <a:extLst>
              <a:ext uri="{FF2B5EF4-FFF2-40B4-BE49-F238E27FC236}">
                <a16:creationId xmlns:a16="http://schemas.microsoft.com/office/drawing/2014/main" id="{E850C0F8-7DD5-EF54-10BC-BBA80328F915}"/>
              </a:ext>
            </a:extLst>
          </p:cNvPr>
          <p:cNvSpPr txBox="1">
            <a:spLocks noGrp="1"/>
          </p:cNvSpPr>
          <p:nvPr/>
        </p:nvSpPr>
        <p:spPr bwMode="auto">
          <a:xfrm>
            <a:off x="5632486" y="6513676"/>
            <a:ext cx="4310882" cy="343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546" tIns="45773" rIns="91546" bIns="45773" anchor="b"/>
          <a:lstStyle>
            <a:lvl1pPr defTabSz="947738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947738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947738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947738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947738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eaLnBrk="1" hangingPunct="1"/>
            <a:fld id="{5E634A4F-D9C5-4462-B373-1A4C65B87C1D}" type="slidenum">
              <a:rPr lang="it-IT" sz="1200">
                <a:latin typeface="Calibri" pitchFamily="34" charset="0"/>
                <a:cs typeface="Arial" pitchFamily="34" charset="0"/>
              </a:rPr>
              <a:pPr algn="r" eaLnBrk="1" hangingPunct="1"/>
              <a:t>8</a:t>
            </a:fld>
            <a:endParaRPr lang="it-IT" sz="1200">
              <a:latin typeface="Calibri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80627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EA6B42-8A95-0A59-D14B-827B1E9960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egnaposto immagine diapositiva 1">
            <a:extLst>
              <a:ext uri="{FF2B5EF4-FFF2-40B4-BE49-F238E27FC236}">
                <a16:creationId xmlns:a16="http://schemas.microsoft.com/office/drawing/2014/main" id="{A3C5E999-6B38-8810-8954-B9744123606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0488" y="744538"/>
            <a:ext cx="6616700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43" name="Segnaposto note 2">
            <a:extLst>
              <a:ext uri="{FF2B5EF4-FFF2-40B4-BE49-F238E27FC236}">
                <a16:creationId xmlns:a16="http://schemas.microsoft.com/office/drawing/2014/main" id="{D3DBF1DD-7C91-8AAD-C9D8-0206107B360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61444" name="Segnaposto numero diapositiva 3">
            <a:extLst>
              <a:ext uri="{FF2B5EF4-FFF2-40B4-BE49-F238E27FC236}">
                <a16:creationId xmlns:a16="http://schemas.microsoft.com/office/drawing/2014/main" id="{E4D6B73A-72EC-CD5F-1379-89AD528C4B46}"/>
              </a:ext>
            </a:extLst>
          </p:cNvPr>
          <p:cNvSpPr txBox="1">
            <a:spLocks noGrp="1"/>
          </p:cNvSpPr>
          <p:nvPr/>
        </p:nvSpPr>
        <p:spPr bwMode="auto">
          <a:xfrm>
            <a:off x="5632486" y="6513676"/>
            <a:ext cx="4310882" cy="343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546" tIns="45773" rIns="91546" bIns="45773" anchor="b"/>
          <a:lstStyle>
            <a:lvl1pPr defTabSz="947738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947738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947738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947738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947738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eaLnBrk="1" hangingPunct="1"/>
            <a:fld id="{5E634A4F-D9C5-4462-B373-1A4C65B87C1D}" type="slidenum">
              <a:rPr lang="it-IT" sz="1200">
                <a:latin typeface="Calibri" pitchFamily="34" charset="0"/>
                <a:cs typeface="Arial" pitchFamily="34" charset="0"/>
              </a:rPr>
              <a:pPr algn="r" eaLnBrk="1" hangingPunct="1"/>
              <a:t>9</a:t>
            </a:fld>
            <a:endParaRPr lang="it-IT" sz="1200">
              <a:latin typeface="Calibri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9554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BE404A-8CEF-17CE-9D59-13D405217D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egnaposto immagine diapositiva 1">
            <a:extLst>
              <a:ext uri="{FF2B5EF4-FFF2-40B4-BE49-F238E27FC236}">
                <a16:creationId xmlns:a16="http://schemas.microsoft.com/office/drawing/2014/main" id="{E7F77B30-7C3E-A21E-DD1A-55682A0FB22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0488" y="744538"/>
            <a:ext cx="6616700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43" name="Segnaposto note 2">
            <a:extLst>
              <a:ext uri="{FF2B5EF4-FFF2-40B4-BE49-F238E27FC236}">
                <a16:creationId xmlns:a16="http://schemas.microsoft.com/office/drawing/2014/main" id="{A7C63C83-F2DF-6F20-F9F1-37D23EF449C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61444" name="Segnaposto numero diapositiva 3">
            <a:extLst>
              <a:ext uri="{FF2B5EF4-FFF2-40B4-BE49-F238E27FC236}">
                <a16:creationId xmlns:a16="http://schemas.microsoft.com/office/drawing/2014/main" id="{1524858B-AAA3-A3B2-81E8-5BF615A15F67}"/>
              </a:ext>
            </a:extLst>
          </p:cNvPr>
          <p:cNvSpPr txBox="1">
            <a:spLocks noGrp="1"/>
          </p:cNvSpPr>
          <p:nvPr/>
        </p:nvSpPr>
        <p:spPr bwMode="auto">
          <a:xfrm>
            <a:off x="5632486" y="6513676"/>
            <a:ext cx="4310882" cy="343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546" tIns="45773" rIns="91546" bIns="45773" anchor="b"/>
          <a:lstStyle>
            <a:lvl1pPr defTabSz="947738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947738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947738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947738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947738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eaLnBrk="1" hangingPunct="1"/>
            <a:fld id="{5E634A4F-D9C5-4462-B373-1A4C65B87C1D}" type="slidenum">
              <a:rPr lang="it-IT" sz="1200">
                <a:latin typeface="Calibri" pitchFamily="34" charset="0"/>
                <a:cs typeface="Arial" pitchFamily="34" charset="0"/>
              </a:rPr>
              <a:pPr algn="r" eaLnBrk="1" hangingPunct="1"/>
              <a:t>10</a:t>
            </a:fld>
            <a:endParaRPr lang="it-IT" sz="1200">
              <a:latin typeface="Calibri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3123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b="0"/>
              <a:t>Operatori AML devono gestire in tempo reale alert su milioni di transazioni, con necessità di ridurre i falsi positivi e garantire compliance normativa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0900CB-E38F-CF4A-AD15-BA7745D6EE96}" type="slidenum">
              <a:rPr lang="it-IT" smtClean="0"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903361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0900CB-E38F-CF4A-AD15-BA7745D6EE96}" type="slidenum">
              <a:rPr lang="it-IT" smtClean="0"/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383252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b="1"/>
              <a:t>1. Banca d’Italia – Sistema dei pagamenti 2024</a:t>
            </a:r>
          </a:p>
          <a:p>
            <a:r>
              <a:rPr lang="it-IT"/>
              <a:t>Report ufficiale con dati e statistiche aggiornate sui pagamenti digitali e istantanei in Italia, pubblicato dalla Banca d’Italia.</a:t>
            </a:r>
            <a:br>
              <a:rPr lang="it-IT"/>
            </a:br>
            <a:r>
              <a:rPr lang="it-IT" b="1"/>
              <a:t>Link diretto:</a:t>
            </a:r>
            <a:br>
              <a:rPr lang="it-IT"/>
            </a:br>
            <a:r>
              <a:rPr lang="it-IT">
                <a:hlinkClick r:id="rId3"/>
              </a:rPr>
              <a:t>https://www.bancaditalia.it/pubblicazioni/sistema-pagamenti/2024-sistema-pagamenti/index.html</a:t>
            </a:r>
            <a:br>
              <a:rPr lang="it-IT"/>
            </a:br>
            <a:r>
              <a:rPr lang="it-IT"/>
              <a:t>Qui trovi i dati ufficiali su volumi, valori e trend dei pagamenti istantanei. </a:t>
            </a:r>
            <a:r>
              <a:rPr lang="it-IT">
                <a:hlinkClick r:id="rId3"/>
              </a:rPr>
              <a:t>[bancaditalia.it]</a:t>
            </a:r>
            <a:endParaRPr lang="it-IT"/>
          </a:p>
          <a:p>
            <a:r>
              <a:rPr lang="it-IT" b="1"/>
              <a:t>2. Osservatorio Innovative Payments – Politecnico di Milano</a:t>
            </a:r>
          </a:p>
          <a:p>
            <a:r>
              <a:rPr lang="it-IT"/>
              <a:t>Report annuale con analisi dettagliata sui pagamenti digitali e innovativi, incluso il focus sugli instant payment.</a:t>
            </a:r>
            <a:br>
              <a:rPr lang="it-IT"/>
            </a:br>
            <a:r>
              <a:rPr lang="it-IT" b="1"/>
              <a:t>Link diretto:</a:t>
            </a:r>
            <a:br>
              <a:rPr lang="it-IT"/>
            </a:br>
            <a:r>
              <a:rPr lang="it-IT">
                <a:hlinkClick r:id="rId4"/>
              </a:rPr>
              <a:t>https://www.osservatori.net/report/innovative-payments/i-pagamenti-digitali-italia-2024/</a:t>
            </a:r>
            <a:br>
              <a:rPr lang="it-IT"/>
            </a:br>
            <a:r>
              <a:rPr lang="it-IT"/>
              <a:t>Qui trovi dati di mercato, crescita e confronto europeo. </a:t>
            </a:r>
            <a:r>
              <a:rPr lang="it-IT">
                <a:hlinkClick r:id="rId4"/>
              </a:rPr>
              <a:t>[osservatori.net]</a:t>
            </a:r>
            <a:endParaRPr lang="it-IT"/>
          </a:p>
          <a:p>
            <a:pPr lv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it-IT" altLang="it-IT" b="1"/>
          </a:p>
          <a:p>
            <a:pPr lv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it-IT" altLang="it-IT" b="1"/>
          </a:p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0900CB-E38F-CF4A-AD15-BA7745D6EE96}" type="slidenum">
              <a:rPr lang="it-IT" smtClean="0"/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533448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>
                <a:hlinkClick r:id="rId3" tooltip="https://www.pwc.com/it/it/publications/docs/instant-payments.pdf"/>
              </a:rPr>
              <a:t>Instant Payments: prospettive di crescita e impatti per i player del mercato</a:t>
            </a: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0900CB-E38F-CF4A-AD15-BA7745D6EE96}" type="slidenum">
              <a:rPr lang="it-IT" smtClean="0"/>
              <a:t>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613492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E9A141-05E9-3B39-9717-8A725CD23C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C388BD6A-DCB8-1239-1D49-457426F086F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8F3074D1-EC5F-7976-FB25-9658D6228A5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F8D8C668-15BA-EB04-51DE-2350AA545D9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DF0C44-F5BD-474B-A0DC-136674B33E2F}" type="slidenum">
              <a:rPr lang="it-IT" smtClean="0"/>
              <a:t>19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251090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linkedin.com/showcase/deda-bit" TargetMode="External"/><Relationship Id="rId3" Type="http://schemas.openxmlformats.org/officeDocument/2006/relationships/image" Target="../media/image10.svg"/><Relationship Id="rId7" Type="http://schemas.openxmlformats.org/officeDocument/2006/relationships/hyperlink" Target="mailto:info.bit@dedagroup.it" TargetMode="External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www.dedabit.com/" TargetMode="External"/><Relationship Id="rId5" Type="http://schemas.openxmlformats.org/officeDocument/2006/relationships/image" Target="../media/image29.svg"/><Relationship Id="rId10" Type="http://schemas.openxmlformats.org/officeDocument/2006/relationships/image" Target="../media/image31.svg"/><Relationship Id="rId4" Type="http://schemas.openxmlformats.org/officeDocument/2006/relationships/image" Target="../media/image28.png"/><Relationship Id="rId9" Type="http://schemas.openxmlformats.org/officeDocument/2006/relationships/image" Target="../media/image30.png"/></Relationships>
</file>

<file path=ppt/slideLayouts/_rels/slideLayout10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linkedin.com/showcase/deda-bit" TargetMode="External"/><Relationship Id="rId3" Type="http://schemas.openxmlformats.org/officeDocument/2006/relationships/image" Target="../media/image14.svg"/><Relationship Id="rId7" Type="http://schemas.openxmlformats.org/officeDocument/2006/relationships/hyperlink" Target="mailto:info.bit@dedagroup.it" TargetMode="External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www.dedabit.com/" TargetMode="External"/><Relationship Id="rId5" Type="http://schemas.openxmlformats.org/officeDocument/2006/relationships/image" Target="../media/image29.svg"/><Relationship Id="rId10" Type="http://schemas.openxmlformats.org/officeDocument/2006/relationships/image" Target="../media/image31.svg"/><Relationship Id="rId4" Type="http://schemas.openxmlformats.org/officeDocument/2006/relationships/image" Target="../media/image28.png"/><Relationship Id="rId9" Type="http://schemas.openxmlformats.org/officeDocument/2006/relationships/image" Target="../media/image30.png"/></Relationships>
</file>

<file path=ppt/slideLayouts/_rels/slideLayout10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linkedin.com/showcase/deda-bit" TargetMode="External"/><Relationship Id="rId3" Type="http://schemas.openxmlformats.org/officeDocument/2006/relationships/image" Target="../media/image4.svg"/><Relationship Id="rId7" Type="http://schemas.openxmlformats.org/officeDocument/2006/relationships/hyperlink" Target="mailto:info.bit@dedagroup.it" TargetMode="Externa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www.dedabit.com/" TargetMode="External"/><Relationship Id="rId5" Type="http://schemas.openxmlformats.org/officeDocument/2006/relationships/image" Target="../media/image29.svg"/><Relationship Id="rId10" Type="http://schemas.openxmlformats.org/officeDocument/2006/relationships/image" Target="../media/image31.svg"/><Relationship Id="rId4" Type="http://schemas.openxmlformats.org/officeDocument/2006/relationships/image" Target="../media/image28.png"/><Relationship Id="rId9" Type="http://schemas.openxmlformats.org/officeDocument/2006/relationships/image" Target="../media/image30.png"/></Relationships>
</file>

<file path=ppt/slideLayouts/_rels/slideLayout10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linkedin.com/showcase/deda-bit" TargetMode="External"/><Relationship Id="rId3" Type="http://schemas.openxmlformats.org/officeDocument/2006/relationships/image" Target="../media/image4.svg"/><Relationship Id="rId7" Type="http://schemas.openxmlformats.org/officeDocument/2006/relationships/image" Target="../media/image2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5" Type="http://schemas.openxmlformats.org/officeDocument/2006/relationships/hyperlink" Target="mailto:info.bit@dedagroup.it" TargetMode="External"/><Relationship Id="rId10" Type="http://schemas.openxmlformats.org/officeDocument/2006/relationships/image" Target="../media/image32.svg"/><Relationship Id="rId4" Type="http://schemas.openxmlformats.org/officeDocument/2006/relationships/hyperlink" Target="https://www.dedabit.com/" TargetMode="External"/><Relationship Id="rId9" Type="http://schemas.openxmlformats.org/officeDocument/2006/relationships/image" Target="../media/image30.png"/></Relationships>
</file>

<file path=ppt/slideLayouts/_rels/slideLayout10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3" Type="http://schemas.openxmlformats.org/officeDocument/2006/relationships/image" Target="../media/image12.svg"/><Relationship Id="rId7" Type="http://schemas.openxmlformats.org/officeDocument/2006/relationships/image" Target="../media/image33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www.linkedin.com/showcase/deda-bit" TargetMode="External"/><Relationship Id="rId5" Type="http://schemas.openxmlformats.org/officeDocument/2006/relationships/image" Target="../media/image2.svg"/><Relationship Id="rId10" Type="http://schemas.openxmlformats.org/officeDocument/2006/relationships/hyperlink" Target="mailto:info.bit@dedagroup.it" TargetMode="External"/><Relationship Id="rId4" Type="http://schemas.openxmlformats.org/officeDocument/2006/relationships/image" Target="../media/image1.png"/><Relationship Id="rId9" Type="http://schemas.openxmlformats.org/officeDocument/2006/relationships/hyperlink" Target="https://www.dedabit.com/" TargetMode="External"/></Relationships>
</file>

<file path=ppt/slideLayouts/_rels/slideLayout10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3" Type="http://schemas.openxmlformats.org/officeDocument/2006/relationships/image" Target="../media/image14.svg"/><Relationship Id="rId7" Type="http://schemas.openxmlformats.org/officeDocument/2006/relationships/image" Target="../media/image33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www.linkedin.com/showcase/deda-bit" TargetMode="External"/><Relationship Id="rId5" Type="http://schemas.openxmlformats.org/officeDocument/2006/relationships/image" Target="../media/image6.svg"/><Relationship Id="rId10" Type="http://schemas.openxmlformats.org/officeDocument/2006/relationships/hyperlink" Target="mailto:info.bit@dedagroup.it" TargetMode="External"/><Relationship Id="rId4" Type="http://schemas.openxmlformats.org/officeDocument/2006/relationships/image" Target="../media/image5.png"/><Relationship Id="rId9" Type="http://schemas.openxmlformats.org/officeDocument/2006/relationships/hyperlink" Target="https://www.dedabit.com/" TargetMode="External"/></Relationships>
</file>

<file path=ppt/slideLayouts/_rels/slideLayout10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3" Type="http://schemas.openxmlformats.org/officeDocument/2006/relationships/image" Target="../media/image10.svg"/><Relationship Id="rId7" Type="http://schemas.openxmlformats.org/officeDocument/2006/relationships/image" Target="../media/image33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www.linkedin.com/showcase/deda-bit" TargetMode="External"/><Relationship Id="rId5" Type="http://schemas.openxmlformats.org/officeDocument/2006/relationships/image" Target="../media/image2.svg"/><Relationship Id="rId10" Type="http://schemas.openxmlformats.org/officeDocument/2006/relationships/hyperlink" Target="mailto:info.bit@dedagroup.it" TargetMode="External"/><Relationship Id="rId4" Type="http://schemas.openxmlformats.org/officeDocument/2006/relationships/image" Target="../media/image1.png"/><Relationship Id="rId9" Type="http://schemas.openxmlformats.org/officeDocument/2006/relationships/hyperlink" Target="https://www.dedabit.com/" TargetMode="External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1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3.svg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3.svg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3.svg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3.svg"/></Relationships>
</file>

<file path=ppt/slideLayouts/_rels/slideLayout9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linkedin.com/showcase/deda-bit" TargetMode="External"/><Relationship Id="rId3" Type="http://schemas.openxmlformats.org/officeDocument/2006/relationships/image" Target="../media/image4.svg"/><Relationship Id="rId7" Type="http://schemas.openxmlformats.org/officeDocument/2006/relationships/hyperlink" Target="mailto:info.bit@dedagroup.it" TargetMode="Externa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www.dedabit.com/" TargetMode="External"/><Relationship Id="rId5" Type="http://schemas.openxmlformats.org/officeDocument/2006/relationships/image" Target="../media/image29.svg"/><Relationship Id="rId10" Type="http://schemas.openxmlformats.org/officeDocument/2006/relationships/image" Target="../media/image31.svg"/><Relationship Id="rId4" Type="http://schemas.openxmlformats.org/officeDocument/2006/relationships/image" Target="../media/image28.png"/><Relationship Id="rId9" Type="http://schemas.openxmlformats.org/officeDocument/2006/relationships/image" Target="../media/image30.png"/></Relationships>
</file>

<file path=ppt/slideLayouts/_rels/slideLayout9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linkedin.com/showcase/deda-bit" TargetMode="External"/><Relationship Id="rId3" Type="http://schemas.openxmlformats.org/officeDocument/2006/relationships/image" Target="../media/image4.svg"/><Relationship Id="rId7" Type="http://schemas.openxmlformats.org/officeDocument/2006/relationships/hyperlink" Target="mailto:info.bit@dedagroup.it" TargetMode="Externa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www.dedabit.com/" TargetMode="External"/><Relationship Id="rId5" Type="http://schemas.openxmlformats.org/officeDocument/2006/relationships/image" Target="../media/image6.svg"/><Relationship Id="rId10" Type="http://schemas.openxmlformats.org/officeDocument/2006/relationships/image" Target="../media/image31.svg"/><Relationship Id="rId4" Type="http://schemas.openxmlformats.org/officeDocument/2006/relationships/image" Target="../media/image5.png"/><Relationship Id="rId9" Type="http://schemas.openxmlformats.org/officeDocument/2006/relationships/image" Target="../media/image30.png"/></Relationships>
</file>

<file path=ppt/slideLayouts/_rels/slideLayout9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linkedin.com/showcase/deda-bit" TargetMode="External"/><Relationship Id="rId3" Type="http://schemas.openxmlformats.org/officeDocument/2006/relationships/image" Target="../media/image12.svg"/><Relationship Id="rId7" Type="http://schemas.openxmlformats.org/officeDocument/2006/relationships/hyperlink" Target="mailto:info.bit@dedagroup.it" TargetMode="External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www.dedabit.com/" TargetMode="External"/><Relationship Id="rId5" Type="http://schemas.openxmlformats.org/officeDocument/2006/relationships/image" Target="../media/image6.svg"/><Relationship Id="rId10" Type="http://schemas.openxmlformats.org/officeDocument/2006/relationships/image" Target="../media/image31.svg"/><Relationship Id="rId4" Type="http://schemas.openxmlformats.org/officeDocument/2006/relationships/image" Target="../media/image5.png"/><Relationship Id="rId9" Type="http://schemas.openxmlformats.org/officeDocument/2006/relationships/image" Target="../media/image30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01-Copertina Basic">
    <p:bg>
      <p:bgPr>
        <a:gradFill>
          <a:gsLst>
            <a:gs pos="0">
              <a:srgbClr val="006FF1"/>
            </a:gs>
            <a:gs pos="100000">
              <a:srgbClr val="3391FF"/>
            </a:gs>
          </a:gsLst>
          <a:lin ang="189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lemento grafico 4">
            <a:extLst>
              <a:ext uri="{FF2B5EF4-FFF2-40B4-BE49-F238E27FC236}">
                <a16:creationId xmlns:a16="http://schemas.microsoft.com/office/drawing/2014/main" id="{9425FB37-FA11-25AB-257E-0B84F1456C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0189" t="22572" r="28471" b="48838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9" name="Titolo 1">
            <a:extLst>
              <a:ext uri="{FF2B5EF4-FFF2-40B4-BE49-F238E27FC236}">
                <a16:creationId xmlns:a16="http://schemas.microsoft.com/office/drawing/2014/main" id="{A4BFCD03-4B56-4FB4-3650-FAA44B91478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96976" y="1461977"/>
            <a:ext cx="11198050" cy="3270662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720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it-IT"/>
              <a:t>Titolo della</a:t>
            </a:r>
            <a:br>
              <a:rPr lang="it-IT"/>
            </a:br>
            <a:r>
              <a:rPr lang="it-IT"/>
              <a:t>presentazione</a:t>
            </a:r>
          </a:p>
        </p:txBody>
      </p:sp>
      <p:sp>
        <p:nvSpPr>
          <p:cNvPr id="2" name="Segnaposto testo 14">
            <a:extLst>
              <a:ext uri="{FF2B5EF4-FFF2-40B4-BE49-F238E27FC236}">
                <a16:creationId xmlns:a16="http://schemas.microsoft.com/office/drawing/2014/main" id="{7902BAE0-BFD3-6DEE-0295-546BF3E8546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96975" y="4967300"/>
            <a:ext cx="11198050" cy="651029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lang="it-IT" sz="20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it-IT"/>
              <a:t>Nome Cognome | Ruolo | nome@email.com</a:t>
            </a:r>
          </a:p>
        </p:txBody>
      </p:sp>
      <p:sp>
        <p:nvSpPr>
          <p:cNvPr id="3" name="Segnaposto testo 14">
            <a:extLst>
              <a:ext uri="{FF2B5EF4-FFF2-40B4-BE49-F238E27FC236}">
                <a16:creationId xmlns:a16="http://schemas.microsoft.com/office/drawing/2014/main" id="{3F20E707-94A4-F735-95D5-B102D9E15C0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96975" y="495560"/>
            <a:ext cx="2819326" cy="36512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l">
              <a:buNone/>
              <a:defRPr lang="it-IT" sz="16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it-IT"/>
              <a:t>10.10.2025</a:t>
            </a:r>
          </a:p>
        </p:txBody>
      </p:sp>
      <p:sp>
        <p:nvSpPr>
          <p:cNvPr id="13" name="Segnaposto testo 14">
            <a:extLst>
              <a:ext uri="{FF2B5EF4-FFF2-40B4-BE49-F238E27FC236}">
                <a16:creationId xmlns:a16="http://schemas.microsoft.com/office/drawing/2014/main" id="{F130B528-FB9C-AE1A-0D66-296DD2F3114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875701" y="522963"/>
            <a:ext cx="2819326" cy="36512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r">
              <a:buNone/>
              <a:defRPr lang="it-IT" sz="16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it-IT" err="1"/>
              <a:t>www.dedabit.com</a:t>
            </a:r>
            <a:endParaRPr lang="it-IT"/>
          </a:p>
        </p:txBody>
      </p:sp>
      <p:pic>
        <p:nvPicPr>
          <p:cNvPr id="6" name="Elemento grafico 5">
            <a:extLst>
              <a:ext uri="{FF2B5EF4-FFF2-40B4-BE49-F238E27FC236}">
                <a16:creationId xmlns:a16="http://schemas.microsoft.com/office/drawing/2014/main" id="{01D7B211-BD7A-99F7-0E77-3B4EDB57AA2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112670" y="5973338"/>
            <a:ext cx="1966659" cy="403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63192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-Titolo e Test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olo 1">
            <a:extLst>
              <a:ext uri="{FF2B5EF4-FFF2-40B4-BE49-F238E27FC236}">
                <a16:creationId xmlns:a16="http://schemas.microsoft.com/office/drawing/2014/main" id="{666A7CE2-53B4-89A9-BFDB-C3C54B2AC38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186017" y="1122363"/>
            <a:ext cx="5843008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5400" b="1">
                <a:latin typeface="+mj-lt"/>
              </a:defRPr>
            </a:lvl1pPr>
          </a:lstStyle>
          <a:p>
            <a:r>
              <a:rPr lang="it-IT"/>
              <a:t>Inserire il titolo del file qui</a:t>
            </a:r>
          </a:p>
        </p:txBody>
      </p:sp>
      <p:sp>
        <p:nvSpPr>
          <p:cNvPr id="11" name="Sottotitolo 2">
            <a:extLst>
              <a:ext uri="{FF2B5EF4-FFF2-40B4-BE49-F238E27FC236}">
                <a16:creationId xmlns:a16="http://schemas.microsoft.com/office/drawing/2014/main" id="{2367D04D-289E-F5A8-A01C-23963D949BA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186017" y="3910987"/>
            <a:ext cx="5843008" cy="269631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Inserire qui il testo della slide</a:t>
            </a:r>
          </a:p>
        </p:txBody>
      </p:sp>
    </p:spTree>
    <p:extLst>
      <p:ext uri="{BB962C8B-B14F-4D97-AF65-F5344CB8AC3E}">
        <p14:creationId xmlns:p14="http://schemas.microsoft.com/office/powerpoint/2010/main" val="54388876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Layout chiusura FS">
    <p:bg>
      <p:bgPr>
        <a:gradFill>
          <a:gsLst>
            <a:gs pos="23000">
              <a:srgbClr val="006FF1"/>
            </a:gs>
            <a:gs pos="88000">
              <a:srgbClr val="3391FF"/>
            </a:gs>
          </a:gsLst>
          <a:lin ang="189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Elemento grafico 8">
            <a:extLst>
              <a:ext uri="{FF2B5EF4-FFF2-40B4-BE49-F238E27FC236}">
                <a16:creationId xmlns:a16="http://schemas.microsoft.com/office/drawing/2014/main" id="{674DD9F8-5736-159C-C673-BEABA373F7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3768" t="28351" b="8238"/>
          <a:stretch/>
        </p:blipFill>
        <p:spPr>
          <a:xfrm>
            <a:off x="0" y="-1"/>
            <a:ext cx="10598668" cy="6858002"/>
          </a:xfrm>
          <a:prstGeom prst="rect">
            <a:avLst/>
          </a:prstGeom>
        </p:spPr>
      </p:pic>
      <p:sp>
        <p:nvSpPr>
          <p:cNvPr id="2" name="Segnaposto testo 14">
            <a:extLst>
              <a:ext uri="{FF2B5EF4-FFF2-40B4-BE49-F238E27FC236}">
                <a16:creationId xmlns:a16="http://schemas.microsoft.com/office/drawing/2014/main" id="{78AEAC60-62BD-9911-15EA-54F658705CB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52991" y="133694"/>
            <a:ext cx="4930681" cy="36512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lang="it-IT" sz="12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it-IT"/>
              <a:t>Nome Cognome - Ruolo | nomecognome@email.com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730CC20F-4365-1C38-A0D7-75055D55D5E5}"/>
              </a:ext>
            </a:extLst>
          </p:cNvPr>
          <p:cNvSpPr txBox="1"/>
          <p:nvPr userDrawn="1"/>
        </p:nvSpPr>
        <p:spPr>
          <a:xfrm>
            <a:off x="7499780" y="3228945"/>
            <a:ext cx="44780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it-IT" sz="2000">
                <a:solidFill>
                  <a:schemeClr val="tx1"/>
                </a:solidFill>
                <a:effectLst/>
              </a:rPr>
              <a:t>AMPLIFY YOUR BUSINESS IMPACT</a:t>
            </a:r>
            <a:endParaRPr lang="it-IT" sz="2000" u="none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</p:txBody>
      </p:sp>
      <p:pic>
        <p:nvPicPr>
          <p:cNvPr id="11" name="Elemento grafico 10">
            <a:extLst>
              <a:ext uri="{FF2B5EF4-FFF2-40B4-BE49-F238E27FC236}">
                <a16:creationId xmlns:a16="http://schemas.microsoft.com/office/drawing/2014/main" id="{9DF9E1C0-3EF1-F864-BC0C-3B611D2F477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88048" y="3228945"/>
            <a:ext cx="1993023" cy="408877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2945A8C1-426B-E803-774D-03E4AEDC7B81}"/>
              </a:ext>
            </a:extLst>
          </p:cNvPr>
          <p:cNvSpPr txBox="1"/>
          <p:nvPr userDrawn="1"/>
        </p:nvSpPr>
        <p:spPr>
          <a:xfrm>
            <a:off x="8723697" y="221820"/>
            <a:ext cx="303377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>
                <a:solidFill>
                  <a:prstClr val="white"/>
                </a:solidFill>
                <a:cs typeface="Arial" panose="020B0604020202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www.dedabit.com </a:t>
            </a:r>
            <a:r>
              <a:rPr lang="it-IT" sz="1200">
                <a:solidFill>
                  <a:prstClr val="white"/>
                </a:solidFill>
                <a:cs typeface="Arial" panose="020B0604020202020204" pitchFamily="34" charset="0"/>
              </a:rPr>
              <a:t>| </a:t>
            </a:r>
            <a:r>
              <a:rPr lang="it-IT" sz="1200">
                <a:solidFill>
                  <a:prstClr val="white"/>
                </a:solidFill>
                <a:cs typeface="Arial" panose="020B060402020202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info.bit@dedagroup.it</a:t>
            </a:r>
            <a:r>
              <a:rPr lang="it-IT" sz="1200">
                <a:solidFill>
                  <a:prstClr val="white"/>
                </a:solidFill>
                <a:cs typeface="Arial" panose="020B0604020202020204" pitchFamily="34" charset="0"/>
              </a:rPr>
              <a:t> |  </a:t>
            </a:r>
          </a:p>
        </p:txBody>
      </p:sp>
      <p:pic>
        <p:nvPicPr>
          <p:cNvPr id="8" name="Elemento grafico 7">
            <a:hlinkClick r:id="rId8"/>
            <a:extLst>
              <a:ext uri="{FF2B5EF4-FFF2-40B4-BE49-F238E27FC236}">
                <a16:creationId xmlns:a16="http://schemas.microsoft.com/office/drawing/2014/main" id="{1185BD6F-B09B-8D52-FD4B-6BC4E73F359E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1757474" y="282467"/>
            <a:ext cx="181535" cy="181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40457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4_Layout chiusura FS">
    <p:bg>
      <p:bgPr>
        <a:gradFill>
          <a:gsLst>
            <a:gs pos="23000">
              <a:srgbClr val="006FF1"/>
            </a:gs>
            <a:gs pos="88000">
              <a:srgbClr val="3391FF"/>
            </a:gs>
          </a:gsLst>
          <a:lin ang="189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esto 14">
            <a:extLst>
              <a:ext uri="{FF2B5EF4-FFF2-40B4-BE49-F238E27FC236}">
                <a16:creationId xmlns:a16="http://schemas.microsoft.com/office/drawing/2014/main" id="{78AEAC60-62BD-9911-15EA-54F658705CB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52991" y="133694"/>
            <a:ext cx="4930681" cy="36512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lang="it-IT" sz="12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it-IT"/>
              <a:t>Nome Cognome - Ruolo | nomecognome@email.com</a:t>
            </a:r>
          </a:p>
        </p:txBody>
      </p:sp>
      <p:pic>
        <p:nvPicPr>
          <p:cNvPr id="7" name="Elemento grafico 6">
            <a:extLst>
              <a:ext uri="{FF2B5EF4-FFF2-40B4-BE49-F238E27FC236}">
                <a16:creationId xmlns:a16="http://schemas.microsoft.com/office/drawing/2014/main" id="{36126D97-8B26-3918-6C87-43D828CB172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3432000" y="-2667000"/>
            <a:ext cx="5328000" cy="12192000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3D482668-D2C4-6069-E0B5-D859E80E9D4F}"/>
              </a:ext>
            </a:extLst>
          </p:cNvPr>
          <p:cNvSpPr txBox="1"/>
          <p:nvPr userDrawn="1"/>
        </p:nvSpPr>
        <p:spPr>
          <a:xfrm>
            <a:off x="7499780" y="3228945"/>
            <a:ext cx="44780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it-IT" sz="2000">
                <a:solidFill>
                  <a:schemeClr val="tx1"/>
                </a:solidFill>
                <a:effectLst/>
              </a:rPr>
              <a:t>AMPLIFY YOUR BUSINESS IMPACT</a:t>
            </a:r>
            <a:endParaRPr lang="it-IT" sz="2000" u="none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</p:txBody>
      </p:sp>
      <p:pic>
        <p:nvPicPr>
          <p:cNvPr id="13" name="Elemento grafico 12">
            <a:extLst>
              <a:ext uri="{FF2B5EF4-FFF2-40B4-BE49-F238E27FC236}">
                <a16:creationId xmlns:a16="http://schemas.microsoft.com/office/drawing/2014/main" id="{0E220FBB-77C0-12CE-AE21-D7A6D62E264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88048" y="3228945"/>
            <a:ext cx="1993023" cy="408877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611B06CB-8816-BCCB-3817-C4C48935441B}"/>
              </a:ext>
            </a:extLst>
          </p:cNvPr>
          <p:cNvSpPr txBox="1"/>
          <p:nvPr userDrawn="1"/>
        </p:nvSpPr>
        <p:spPr>
          <a:xfrm>
            <a:off x="8651717" y="216411"/>
            <a:ext cx="303377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>
                <a:solidFill>
                  <a:prstClr val="white"/>
                </a:solidFill>
                <a:cs typeface="Arial" panose="020B0604020202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www.dedabit.com </a:t>
            </a:r>
            <a:r>
              <a:rPr lang="it-IT" sz="1200">
                <a:solidFill>
                  <a:prstClr val="white"/>
                </a:solidFill>
                <a:cs typeface="Arial" panose="020B0604020202020204" pitchFamily="34" charset="0"/>
              </a:rPr>
              <a:t>| </a:t>
            </a:r>
            <a:r>
              <a:rPr lang="it-IT" sz="1200">
                <a:solidFill>
                  <a:prstClr val="white"/>
                </a:solidFill>
                <a:cs typeface="Arial" panose="020B060402020202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info.bit@dedagroup.it</a:t>
            </a:r>
            <a:r>
              <a:rPr lang="it-IT" sz="1200">
                <a:solidFill>
                  <a:prstClr val="white"/>
                </a:solidFill>
                <a:cs typeface="Arial" panose="020B0604020202020204" pitchFamily="34" charset="0"/>
              </a:rPr>
              <a:t> |  </a:t>
            </a:r>
          </a:p>
        </p:txBody>
      </p:sp>
      <p:pic>
        <p:nvPicPr>
          <p:cNvPr id="8" name="Elemento grafico 7">
            <a:hlinkClick r:id="rId8"/>
            <a:extLst>
              <a:ext uri="{FF2B5EF4-FFF2-40B4-BE49-F238E27FC236}">
                <a16:creationId xmlns:a16="http://schemas.microsoft.com/office/drawing/2014/main" id="{07F476E2-A2B2-4517-CDA1-E646B7695913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1685494" y="277058"/>
            <a:ext cx="181535" cy="181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1369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_Layout personalizzato">
    <p:bg>
      <p:bgPr>
        <a:solidFill>
          <a:srgbClr val="F5F5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Elemento grafico 12">
            <a:extLst>
              <a:ext uri="{FF2B5EF4-FFF2-40B4-BE49-F238E27FC236}">
                <a16:creationId xmlns:a16="http://schemas.microsoft.com/office/drawing/2014/main" id="{DB496C72-51F9-59EF-A4A2-6E6158408C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0189" t="22572" r="28471" b="48838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2" name="Segnaposto testo 14">
            <a:extLst>
              <a:ext uri="{FF2B5EF4-FFF2-40B4-BE49-F238E27FC236}">
                <a16:creationId xmlns:a16="http://schemas.microsoft.com/office/drawing/2014/main" id="{78AEAC60-62BD-9911-15EA-54F658705CB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52991" y="133694"/>
            <a:ext cx="4930681" cy="36512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lang="it-IT" sz="12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it-IT"/>
              <a:t>Nome Cognome - Ruolo Azienda | </a:t>
            </a:r>
            <a:r>
              <a:rPr lang="it-IT" err="1"/>
              <a:t>nomecognome@email.com</a:t>
            </a:r>
            <a:endParaRPr lang="it-IT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A2BA9221-DA52-7FFF-D858-AF1FA1F43A5C}"/>
              </a:ext>
            </a:extLst>
          </p:cNvPr>
          <p:cNvSpPr txBox="1"/>
          <p:nvPr userDrawn="1"/>
        </p:nvSpPr>
        <p:spPr>
          <a:xfrm>
            <a:off x="7499780" y="3228945"/>
            <a:ext cx="44780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it-IT" sz="2000">
                <a:solidFill>
                  <a:schemeClr val="tx1"/>
                </a:solidFill>
                <a:effectLst/>
              </a:rPr>
              <a:t>AMPLIFY YOUR BUSINESS IMPACT</a:t>
            </a:r>
            <a:endParaRPr lang="it-IT" sz="2000" u="none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</p:txBody>
      </p:sp>
      <p:pic>
        <p:nvPicPr>
          <p:cNvPr id="7" name="Elemento grafico 6">
            <a:extLst>
              <a:ext uri="{FF2B5EF4-FFF2-40B4-BE49-F238E27FC236}">
                <a16:creationId xmlns:a16="http://schemas.microsoft.com/office/drawing/2014/main" id="{21996B6D-0DBA-A3A0-38D3-1A98EF0B200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88048" y="3228945"/>
            <a:ext cx="1993023" cy="408877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9C584067-948A-924D-96C6-1D0C143B690A}"/>
              </a:ext>
            </a:extLst>
          </p:cNvPr>
          <p:cNvSpPr txBox="1"/>
          <p:nvPr userDrawn="1"/>
        </p:nvSpPr>
        <p:spPr>
          <a:xfrm>
            <a:off x="8691591" y="221820"/>
            <a:ext cx="303377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>
                <a:solidFill>
                  <a:prstClr val="white"/>
                </a:solidFill>
                <a:cs typeface="Arial" panose="020B0604020202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www.dedabit.com </a:t>
            </a:r>
            <a:r>
              <a:rPr lang="it-IT" sz="1200">
                <a:solidFill>
                  <a:prstClr val="white"/>
                </a:solidFill>
                <a:cs typeface="Arial" panose="020B0604020202020204" pitchFamily="34" charset="0"/>
              </a:rPr>
              <a:t>| </a:t>
            </a:r>
            <a:r>
              <a:rPr lang="it-IT" sz="1200">
                <a:solidFill>
                  <a:prstClr val="white"/>
                </a:solidFill>
                <a:cs typeface="Arial" panose="020B060402020202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info.bit@dedagroup.it</a:t>
            </a:r>
            <a:r>
              <a:rPr lang="it-IT" sz="1200">
                <a:solidFill>
                  <a:prstClr val="white"/>
                </a:solidFill>
                <a:cs typeface="Arial" panose="020B0604020202020204" pitchFamily="34" charset="0"/>
              </a:rPr>
              <a:t> |  </a:t>
            </a:r>
          </a:p>
        </p:txBody>
      </p:sp>
      <p:pic>
        <p:nvPicPr>
          <p:cNvPr id="10" name="Elemento grafico 9">
            <a:hlinkClick r:id="rId8"/>
            <a:extLst>
              <a:ext uri="{FF2B5EF4-FFF2-40B4-BE49-F238E27FC236}">
                <a16:creationId xmlns:a16="http://schemas.microsoft.com/office/drawing/2014/main" id="{A076618F-8353-2F9C-63A0-9CB6BF45BFD1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1725368" y="282467"/>
            <a:ext cx="181535" cy="181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5481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5_Layout personalizzato">
    <p:bg>
      <p:bgPr>
        <a:solidFill>
          <a:srgbClr val="F5F5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Elemento grafico 12">
            <a:extLst>
              <a:ext uri="{FF2B5EF4-FFF2-40B4-BE49-F238E27FC236}">
                <a16:creationId xmlns:a16="http://schemas.microsoft.com/office/drawing/2014/main" id="{DB496C72-51F9-59EF-A4A2-6E6158408C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8581" t="64959" r="22016" b="1961"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Segnaposto testo 14">
            <a:extLst>
              <a:ext uri="{FF2B5EF4-FFF2-40B4-BE49-F238E27FC236}">
                <a16:creationId xmlns:a16="http://schemas.microsoft.com/office/drawing/2014/main" id="{78AEAC60-62BD-9911-15EA-54F658705CB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52991" y="133694"/>
            <a:ext cx="4930681" cy="36512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lang="it-IT" sz="120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it-IT"/>
              <a:t>Nome Cognome - Ruolo | nomecognome@email.com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A9B7C7D5-31E1-9072-8915-8F3C6A82DA92}"/>
              </a:ext>
            </a:extLst>
          </p:cNvPr>
          <p:cNvSpPr txBox="1"/>
          <p:nvPr userDrawn="1"/>
        </p:nvSpPr>
        <p:spPr>
          <a:xfrm>
            <a:off x="8315541" y="221820"/>
            <a:ext cx="303377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it-IT" sz="1200" u="none">
                <a:solidFill>
                  <a:schemeClr val="bg1"/>
                </a:solidFill>
                <a:latin typeface="+mn-lt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www.dedabit.com </a:t>
            </a:r>
            <a:r>
              <a:rPr lang="it-IT" sz="1200" u="none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| </a:t>
            </a:r>
            <a:r>
              <a:rPr lang="it-IT" sz="1200" u="none">
                <a:solidFill>
                  <a:schemeClr val="bg1"/>
                </a:solidFill>
                <a:latin typeface="+mn-lt"/>
                <a:cs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info.bit@dedagroup.it</a:t>
            </a:r>
            <a:r>
              <a:rPr lang="it-IT" sz="1200" u="none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 |  </a:t>
            </a:r>
          </a:p>
        </p:txBody>
      </p:sp>
      <p:pic>
        <p:nvPicPr>
          <p:cNvPr id="10" name="Elemento grafico 9">
            <a:extLst>
              <a:ext uri="{FF2B5EF4-FFF2-40B4-BE49-F238E27FC236}">
                <a16:creationId xmlns:a16="http://schemas.microsoft.com/office/drawing/2014/main" id="{09FB58D7-33AB-6F71-D555-6E698C78ED30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623346" y="5036948"/>
            <a:ext cx="6945307" cy="1424859"/>
          </a:xfrm>
          <a:prstGeom prst="rect">
            <a:avLst/>
          </a:prstGeom>
        </p:spPr>
      </p:pic>
      <p:pic>
        <p:nvPicPr>
          <p:cNvPr id="9" name="Elemento grafico 8">
            <a:hlinkClick r:id="rId8"/>
            <a:extLst>
              <a:ext uri="{FF2B5EF4-FFF2-40B4-BE49-F238E27FC236}">
                <a16:creationId xmlns:a16="http://schemas.microsoft.com/office/drawing/2014/main" id="{DBC7692E-B5DD-63E4-8231-6A4BC739109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1349318" y="282467"/>
            <a:ext cx="181535" cy="181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1734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6_Layout chiusura LC">
    <p:bg>
      <p:bgPr>
        <a:solidFill>
          <a:srgbClr val="F5F5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Elemento grafico 11">
            <a:extLst>
              <a:ext uri="{FF2B5EF4-FFF2-40B4-BE49-F238E27FC236}">
                <a16:creationId xmlns:a16="http://schemas.microsoft.com/office/drawing/2014/main" id="{C996999A-7E2C-D7FE-4920-035B1B814B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18871" t="14232" r="15504" b="30940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2" name="Segnaposto testo 14">
            <a:extLst>
              <a:ext uri="{FF2B5EF4-FFF2-40B4-BE49-F238E27FC236}">
                <a16:creationId xmlns:a16="http://schemas.microsoft.com/office/drawing/2014/main" id="{78AEAC60-62BD-9911-15EA-54F658705CB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52991" y="133694"/>
            <a:ext cx="4930681" cy="36512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lang="it-IT" sz="12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it-IT"/>
              <a:t>Nome Cognome - Ruolo | nomecognome@email.com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420DD2B3-5BD3-48DB-F1D8-A7EC1D341889}"/>
              </a:ext>
            </a:extLst>
          </p:cNvPr>
          <p:cNvSpPr txBox="1"/>
          <p:nvPr userDrawn="1"/>
        </p:nvSpPr>
        <p:spPr>
          <a:xfrm>
            <a:off x="7499780" y="3228945"/>
            <a:ext cx="44780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it-IT" sz="2000">
                <a:solidFill>
                  <a:srgbClr val="F5F5F8"/>
                </a:solidFill>
                <a:effectLst/>
              </a:rPr>
              <a:t>AMPLIFY YOUR BUSINESS IMPACT</a:t>
            </a:r>
            <a:endParaRPr lang="it-IT" sz="2000" u="none">
              <a:solidFill>
                <a:srgbClr val="F5F5F8"/>
              </a:solidFill>
              <a:latin typeface="+mn-lt"/>
              <a:cs typeface="Arial" panose="020B0604020202020204" pitchFamily="34" charset="0"/>
            </a:endParaRPr>
          </a:p>
        </p:txBody>
      </p:sp>
      <p:pic>
        <p:nvPicPr>
          <p:cNvPr id="14" name="Elemento grafico 13">
            <a:extLst>
              <a:ext uri="{FF2B5EF4-FFF2-40B4-BE49-F238E27FC236}">
                <a16:creationId xmlns:a16="http://schemas.microsoft.com/office/drawing/2014/main" id="{072E60DC-54D9-044C-9829-713B216285C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88048" y="3228945"/>
            <a:ext cx="1993023" cy="408877"/>
          </a:xfrm>
          <a:prstGeom prst="rect">
            <a:avLst/>
          </a:prstGeom>
        </p:spPr>
      </p:pic>
      <p:pic>
        <p:nvPicPr>
          <p:cNvPr id="17" name="Elemento grafico 16">
            <a:hlinkClick r:id="rId6"/>
            <a:extLst>
              <a:ext uri="{FF2B5EF4-FFF2-40B4-BE49-F238E27FC236}">
                <a16:creationId xmlns:a16="http://schemas.microsoft.com/office/drawing/2014/main" id="{CC6B942A-70FB-0C10-F720-49F32317199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349318" y="256635"/>
            <a:ext cx="207368" cy="207368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873E4826-EB46-92EF-F8D7-981F30DD1AA8}"/>
              </a:ext>
            </a:extLst>
          </p:cNvPr>
          <p:cNvSpPr txBox="1"/>
          <p:nvPr userDrawn="1"/>
        </p:nvSpPr>
        <p:spPr>
          <a:xfrm>
            <a:off x="8315541" y="221820"/>
            <a:ext cx="303377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it-IT" sz="1200" u="none">
                <a:solidFill>
                  <a:schemeClr val="tx1"/>
                </a:solidFill>
                <a:latin typeface="+mn-lt"/>
                <a:cs typeface="Arial" panose="020B0604020202020204" pitchFamily="34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www.dedabit.com </a:t>
            </a:r>
            <a:r>
              <a:rPr lang="it-IT" sz="1200" u="none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| </a:t>
            </a:r>
            <a:r>
              <a:rPr lang="it-IT" sz="1200" u="none">
                <a:solidFill>
                  <a:schemeClr val="tx1"/>
                </a:solidFill>
                <a:latin typeface="+mn-lt"/>
                <a:cs typeface="Arial" panose="020B0604020202020204" pitchFamily="34" charset="0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info.bit@dedagroup.it</a:t>
            </a:r>
            <a:r>
              <a:rPr lang="it-IT" sz="1200" u="none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|  </a:t>
            </a:r>
          </a:p>
        </p:txBody>
      </p:sp>
    </p:spTree>
    <p:extLst>
      <p:ext uri="{BB962C8B-B14F-4D97-AF65-F5344CB8AC3E}">
        <p14:creationId xmlns:p14="http://schemas.microsoft.com/office/powerpoint/2010/main" val="17495157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8_Layout  chiusura LC">
    <p:bg>
      <p:bgPr>
        <a:solidFill>
          <a:srgbClr val="F5F5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lemento grafico 5">
            <a:extLst>
              <a:ext uri="{FF2B5EF4-FFF2-40B4-BE49-F238E27FC236}">
                <a16:creationId xmlns:a16="http://schemas.microsoft.com/office/drawing/2014/main" id="{AD0EC561-6B51-F67E-BC5C-FFFA3F50BB7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3432000" y="-2667000"/>
            <a:ext cx="5328000" cy="12192000"/>
          </a:xfrm>
          <a:prstGeom prst="rect">
            <a:avLst/>
          </a:prstGeom>
        </p:spPr>
      </p:pic>
      <p:sp>
        <p:nvSpPr>
          <p:cNvPr id="2" name="Segnaposto testo 14">
            <a:extLst>
              <a:ext uri="{FF2B5EF4-FFF2-40B4-BE49-F238E27FC236}">
                <a16:creationId xmlns:a16="http://schemas.microsoft.com/office/drawing/2014/main" id="{78AEAC60-62BD-9911-15EA-54F658705CB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52991" y="133694"/>
            <a:ext cx="4930681" cy="36512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lang="it-IT" sz="12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it-IT"/>
              <a:t>Nome Cognome - Ruolo | nomecognome@email.com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7F1CE9D9-4746-A160-1B41-59E783B0E88E}"/>
              </a:ext>
            </a:extLst>
          </p:cNvPr>
          <p:cNvSpPr txBox="1"/>
          <p:nvPr userDrawn="1"/>
        </p:nvSpPr>
        <p:spPr>
          <a:xfrm>
            <a:off x="7499780" y="3228945"/>
            <a:ext cx="44780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it-IT" sz="2000">
                <a:solidFill>
                  <a:schemeClr val="bg1"/>
                </a:solidFill>
                <a:effectLst/>
              </a:rPr>
              <a:t>AMPLIFY YOUR BUSINESS IMPACT</a:t>
            </a:r>
            <a:endParaRPr lang="it-IT" sz="2000" u="none">
              <a:solidFill>
                <a:schemeClr val="bg1"/>
              </a:solidFill>
              <a:latin typeface="+mn-lt"/>
              <a:cs typeface="Arial" panose="020B0604020202020204" pitchFamily="34" charset="0"/>
            </a:endParaRPr>
          </a:p>
        </p:txBody>
      </p:sp>
      <p:pic>
        <p:nvPicPr>
          <p:cNvPr id="7" name="Elemento grafico 6">
            <a:extLst>
              <a:ext uri="{FF2B5EF4-FFF2-40B4-BE49-F238E27FC236}">
                <a16:creationId xmlns:a16="http://schemas.microsoft.com/office/drawing/2014/main" id="{35C89CF9-E963-E1A6-97AD-07405103157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88049" y="3220178"/>
            <a:ext cx="1993023" cy="408877"/>
          </a:xfrm>
          <a:prstGeom prst="rect">
            <a:avLst/>
          </a:prstGeom>
        </p:spPr>
      </p:pic>
      <p:pic>
        <p:nvPicPr>
          <p:cNvPr id="5" name="Elemento grafico 4">
            <a:hlinkClick r:id="rId6"/>
            <a:extLst>
              <a:ext uri="{FF2B5EF4-FFF2-40B4-BE49-F238E27FC236}">
                <a16:creationId xmlns:a16="http://schemas.microsoft.com/office/drawing/2014/main" id="{0551CAE2-65F6-6476-A4EA-11ABF668C05B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584642" y="251226"/>
            <a:ext cx="207368" cy="207368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D5A756AD-4D5B-779D-99B7-299419A7BD60}"/>
              </a:ext>
            </a:extLst>
          </p:cNvPr>
          <p:cNvSpPr txBox="1"/>
          <p:nvPr userDrawn="1"/>
        </p:nvSpPr>
        <p:spPr>
          <a:xfrm>
            <a:off x="8550865" y="216411"/>
            <a:ext cx="303377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it-IT" sz="1200" u="none">
                <a:solidFill>
                  <a:schemeClr val="tx1"/>
                </a:solidFill>
                <a:latin typeface="+mn-lt"/>
                <a:cs typeface="Arial" panose="020B0604020202020204" pitchFamily="34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www.dedabit.com </a:t>
            </a:r>
            <a:r>
              <a:rPr lang="it-IT" sz="1200" u="none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| </a:t>
            </a:r>
            <a:r>
              <a:rPr lang="it-IT" sz="1200" u="none">
                <a:solidFill>
                  <a:schemeClr val="tx1"/>
                </a:solidFill>
                <a:latin typeface="+mn-lt"/>
                <a:cs typeface="Arial" panose="020B0604020202020204" pitchFamily="34" charset="0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info.bit@dedagroup.it</a:t>
            </a:r>
            <a:r>
              <a:rPr lang="it-IT" sz="1200" u="none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|  </a:t>
            </a:r>
          </a:p>
        </p:txBody>
      </p:sp>
    </p:spTree>
    <p:extLst>
      <p:ext uri="{BB962C8B-B14F-4D97-AF65-F5344CB8AC3E}">
        <p14:creationId xmlns:p14="http://schemas.microsoft.com/office/powerpoint/2010/main" val="9603453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7_Layout chiusura LC">
    <p:bg>
      <p:bgPr>
        <a:solidFill>
          <a:srgbClr val="F5F5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Elemento grafico 8">
            <a:extLst>
              <a:ext uri="{FF2B5EF4-FFF2-40B4-BE49-F238E27FC236}">
                <a16:creationId xmlns:a16="http://schemas.microsoft.com/office/drawing/2014/main" id="{674DD9F8-5736-159C-C673-BEABA373F7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9080" t="24106" b="3942"/>
          <a:stretch/>
        </p:blipFill>
        <p:spPr>
          <a:xfrm rot="10800000">
            <a:off x="2343693" y="-1"/>
            <a:ext cx="9848307" cy="6858002"/>
          </a:xfrm>
          <a:prstGeom prst="rect">
            <a:avLst/>
          </a:prstGeom>
        </p:spPr>
      </p:pic>
      <p:sp>
        <p:nvSpPr>
          <p:cNvPr id="2" name="Segnaposto testo 14">
            <a:extLst>
              <a:ext uri="{FF2B5EF4-FFF2-40B4-BE49-F238E27FC236}">
                <a16:creationId xmlns:a16="http://schemas.microsoft.com/office/drawing/2014/main" id="{78AEAC60-62BD-9911-15EA-54F658705CB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52991" y="150206"/>
            <a:ext cx="4930681" cy="36512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lang="it-IT" sz="12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it-IT"/>
              <a:t>Nome Cognome - Ruolo | nomecognome@email.com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22420E95-6EEB-70D4-9431-8160484489DA}"/>
              </a:ext>
            </a:extLst>
          </p:cNvPr>
          <p:cNvSpPr txBox="1"/>
          <p:nvPr userDrawn="1"/>
        </p:nvSpPr>
        <p:spPr>
          <a:xfrm>
            <a:off x="3795114" y="3237712"/>
            <a:ext cx="44780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it-IT" sz="2000">
                <a:solidFill>
                  <a:srgbClr val="F5F5F8"/>
                </a:solidFill>
                <a:effectLst/>
              </a:rPr>
              <a:t>AMPLIFY YOUR BUSINESS IMPACT</a:t>
            </a:r>
            <a:endParaRPr lang="it-IT" sz="2000" u="none">
              <a:solidFill>
                <a:srgbClr val="F5F5F8"/>
              </a:solidFill>
              <a:latin typeface="+mn-lt"/>
              <a:cs typeface="Arial" panose="020B0604020202020204" pitchFamily="34" charset="0"/>
            </a:endParaRPr>
          </a:p>
        </p:txBody>
      </p:sp>
      <p:pic>
        <p:nvPicPr>
          <p:cNvPr id="12" name="Elemento grafico 11">
            <a:extLst>
              <a:ext uri="{FF2B5EF4-FFF2-40B4-BE49-F238E27FC236}">
                <a16:creationId xmlns:a16="http://schemas.microsoft.com/office/drawing/2014/main" id="{737CB37D-01FC-2F82-D89D-76CDFFE26A8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88048" y="3228945"/>
            <a:ext cx="1993023" cy="408877"/>
          </a:xfrm>
          <a:prstGeom prst="rect">
            <a:avLst/>
          </a:prstGeom>
        </p:spPr>
      </p:pic>
      <p:pic>
        <p:nvPicPr>
          <p:cNvPr id="4" name="Elemento grafico 3">
            <a:hlinkClick r:id="rId6"/>
            <a:extLst>
              <a:ext uri="{FF2B5EF4-FFF2-40B4-BE49-F238E27FC236}">
                <a16:creationId xmlns:a16="http://schemas.microsoft.com/office/drawing/2014/main" id="{81D82BED-C186-5A02-33E2-AF5756A4D6B5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611536" y="273147"/>
            <a:ext cx="207368" cy="207368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3CE9B656-DEEB-6024-361F-86A1E837FD37}"/>
              </a:ext>
            </a:extLst>
          </p:cNvPr>
          <p:cNvSpPr txBox="1"/>
          <p:nvPr userDrawn="1"/>
        </p:nvSpPr>
        <p:spPr>
          <a:xfrm>
            <a:off x="8577759" y="238332"/>
            <a:ext cx="303377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it-IT" sz="1200" u="none">
                <a:solidFill>
                  <a:schemeClr val="tx1"/>
                </a:solidFill>
                <a:latin typeface="+mn-lt"/>
                <a:cs typeface="Arial" panose="020B0604020202020204" pitchFamily="34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www.dedabit.com </a:t>
            </a:r>
            <a:r>
              <a:rPr lang="it-IT" sz="1200" u="none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| </a:t>
            </a:r>
            <a:r>
              <a:rPr lang="it-IT" sz="1200" u="none">
                <a:solidFill>
                  <a:schemeClr val="tx1"/>
                </a:solidFill>
                <a:latin typeface="+mn-lt"/>
                <a:cs typeface="Arial" panose="020B0604020202020204" pitchFamily="34" charset="0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info.bit@dedagroup.it</a:t>
            </a:r>
            <a:r>
              <a:rPr lang="it-IT" sz="1200" u="none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|  </a:t>
            </a:r>
          </a:p>
        </p:txBody>
      </p:sp>
    </p:spTree>
    <p:extLst>
      <p:ext uri="{BB962C8B-B14F-4D97-AF65-F5344CB8AC3E}">
        <p14:creationId xmlns:p14="http://schemas.microsoft.com/office/powerpoint/2010/main" val="15255109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4blocchi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>
            <a:extLst>
              <a:ext uri="{FF2B5EF4-FFF2-40B4-BE49-F238E27FC236}">
                <a16:creationId xmlns:a16="http://schemas.microsoft.com/office/drawing/2014/main" id="{0302B794-9374-EA2F-3479-506C005BD24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96976" y="1132480"/>
            <a:ext cx="11191442" cy="72172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3199" b="1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it-IT"/>
              <a:t>Titolo da inserire qui della slide</a:t>
            </a:r>
          </a:p>
        </p:txBody>
      </p:sp>
      <p:sp>
        <p:nvSpPr>
          <p:cNvPr id="5" name="Segnaposto testo 7">
            <a:extLst>
              <a:ext uri="{FF2B5EF4-FFF2-40B4-BE49-F238E27FC236}">
                <a16:creationId xmlns:a16="http://schemas.microsoft.com/office/drawing/2014/main" id="{60504DC6-2DC6-0942-149C-D3AC76BFBF8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63482" y="4004276"/>
            <a:ext cx="2558503" cy="140924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600"/>
            </a:lvl1pPr>
          </a:lstStyle>
          <a:p>
            <a:pPr marL="0" marR="0" lvl="0" indent="0" algn="l" defTabSz="914324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it-IT"/>
              <a:t>Inserire qui il testo della slide</a:t>
            </a:r>
          </a:p>
        </p:txBody>
      </p:sp>
      <p:sp>
        <p:nvSpPr>
          <p:cNvPr id="17" name="Segnaposto testo 7">
            <a:extLst>
              <a:ext uri="{FF2B5EF4-FFF2-40B4-BE49-F238E27FC236}">
                <a16:creationId xmlns:a16="http://schemas.microsoft.com/office/drawing/2014/main" id="{42FE765B-0EBF-1C4B-38AF-A392183B26A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16168" y="4004276"/>
            <a:ext cx="2558503" cy="140924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600"/>
            </a:lvl1pPr>
          </a:lstStyle>
          <a:p>
            <a:pPr marL="0" marR="0" lvl="0" indent="0" algn="l" defTabSz="914324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it-IT"/>
              <a:t>Inserire qui il testo in riferimento ai numeri</a:t>
            </a:r>
          </a:p>
        </p:txBody>
      </p:sp>
      <p:sp>
        <p:nvSpPr>
          <p:cNvPr id="19" name="Segnaposto testo 7">
            <a:extLst>
              <a:ext uri="{FF2B5EF4-FFF2-40B4-BE49-F238E27FC236}">
                <a16:creationId xmlns:a16="http://schemas.microsoft.com/office/drawing/2014/main" id="{A719D47E-DBD0-596D-59C6-0F5E50A5E0F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407677" y="4004276"/>
            <a:ext cx="2558503" cy="140924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600"/>
            </a:lvl1pPr>
          </a:lstStyle>
          <a:p>
            <a:pPr marL="0" marR="0" lvl="0" indent="0" algn="l" defTabSz="914324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it-IT"/>
              <a:t>Inserire qui il testo in riferimento ai numeri</a:t>
            </a:r>
          </a:p>
        </p:txBody>
      </p:sp>
      <p:sp>
        <p:nvSpPr>
          <p:cNvPr id="21" name="Segnaposto testo 27">
            <a:extLst>
              <a:ext uri="{FF2B5EF4-FFF2-40B4-BE49-F238E27FC236}">
                <a16:creationId xmlns:a16="http://schemas.microsoft.com/office/drawing/2014/main" id="{A5B68879-3B93-584C-8836-5CE1F92E8F3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96976" y="5506568"/>
            <a:ext cx="11191443" cy="85445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b="1"/>
            </a:lvl1pPr>
          </a:lstStyle>
          <a:p>
            <a:pPr lvl="0"/>
            <a:r>
              <a:rPr lang="it-IT"/>
              <a:t>Inserisci testo qui</a:t>
            </a:r>
          </a:p>
        </p:txBody>
      </p:sp>
      <p:sp>
        <p:nvSpPr>
          <p:cNvPr id="22" name="Segnaposto testo 7">
            <a:extLst>
              <a:ext uri="{FF2B5EF4-FFF2-40B4-BE49-F238E27FC236}">
                <a16:creationId xmlns:a16="http://schemas.microsoft.com/office/drawing/2014/main" id="{C8E3E97B-8830-DCE6-DB4F-8564FB23B76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130271" y="4004276"/>
            <a:ext cx="2558503" cy="140924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600"/>
            </a:lvl1pPr>
          </a:lstStyle>
          <a:p>
            <a:pPr marL="0" marR="0" lvl="0" indent="0" algn="l" defTabSz="914324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it-IT"/>
              <a:t>Inserire qui il testo della slide</a:t>
            </a:r>
          </a:p>
        </p:txBody>
      </p:sp>
      <p:sp>
        <p:nvSpPr>
          <p:cNvPr id="23" name="Segnaposto immagine 7">
            <a:extLst>
              <a:ext uri="{FF2B5EF4-FFF2-40B4-BE49-F238E27FC236}">
                <a16:creationId xmlns:a16="http://schemas.microsoft.com/office/drawing/2014/main" id="{DE9EC1F9-2AB0-A07B-71DC-B6B8EFC8C219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536183" y="2112580"/>
            <a:ext cx="961934" cy="854459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800"/>
            </a:lvl1pPr>
          </a:lstStyle>
          <a:p>
            <a:r>
              <a:rPr lang="it-IT"/>
              <a:t>Icona</a:t>
            </a:r>
          </a:p>
        </p:txBody>
      </p:sp>
      <p:sp>
        <p:nvSpPr>
          <p:cNvPr id="24" name="Segnaposto immagine 7">
            <a:extLst>
              <a:ext uri="{FF2B5EF4-FFF2-40B4-BE49-F238E27FC236}">
                <a16:creationId xmlns:a16="http://schemas.microsoft.com/office/drawing/2014/main" id="{F748B520-4935-C580-8D0F-B3F0AC8461DA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3416708" y="2112580"/>
            <a:ext cx="961934" cy="854459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800"/>
            </a:lvl1pPr>
          </a:lstStyle>
          <a:p>
            <a:r>
              <a:rPr lang="it-IT"/>
              <a:t>Icona</a:t>
            </a:r>
          </a:p>
        </p:txBody>
      </p:sp>
      <p:sp>
        <p:nvSpPr>
          <p:cNvPr id="25" name="Segnaposto immagine 7">
            <a:extLst>
              <a:ext uri="{FF2B5EF4-FFF2-40B4-BE49-F238E27FC236}">
                <a16:creationId xmlns:a16="http://schemas.microsoft.com/office/drawing/2014/main" id="{DE120A2A-A050-F405-8725-B6A7F617D78E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6261530" y="2112580"/>
            <a:ext cx="961934" cy="854459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800"/>
            </a:lvl1pPr>
          </a:lstStyle>
          <a:p>
            <a:r>
              <a:rPr lang="it-IT"/>
              <a:t>Icona</a:t>
            </a:r>
          </a:p>
        </p:txBody>
      </p:sp>
      <p:sp>
        <p:nvSpPr>
          <p:cNvPr id="26" name="Segnaposto immagine 7">
            <a:extLst>
              <a:ext uri="{FF2B5EF4-FFF2-40B4-BE49-F238E27FC236}">
                <a16:creationId xmlns:a16="http://schemas.microsoft.com/office/drawing/2014/main" id="{DA2A7680-E8EA-E3A7-EAEC-E306553A1E32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9117332" y="2112580"/>
            <a:ext cx="961934" cy="854459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800"/>
            </a:lvl1pPr>
          </a:lstStyle>
          <a:p>
            <a:r>
              <a:rPr lang="it-IT"/>
              <a:t>Icona</a:t>
            </a:r>
          </a:p>
        </p:txBody>
      </p:sp>
      <p:sp>
        <p:nvSpPr>
          <p:cNvPr id="27" name="Segnaposto testo 7">
            <a:extLst>
              <a:ext uri="{FF2B5EF4-FFF2-40B4-BE49-F238E27FC236}">
                <a16:creationId xmlns:a16="http://schemas.microsoft.com/office/drawing/2014/main" id="{BEB6AF1C-6242-F72C-A8A9-A4D7863A3AD1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263482" y="3098661"/>
            <a:ext cx="2558503" cy="7217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 b="1"/>
            </a:lvl1pPr>
          </a:lstStyle>
          <a:p>
            <a:pPr marL="0" marR="0" lvl="0" indent="0" algn="l" defTabSz="914324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it-IT"/>
              <a:t>Inserire qui il testo della slide</a:t>
            </a:r>
          </a:p>
        </p:txBody>
      </p:sp>
      <p:sp>
        <p:nvSpPr>
          <p:cNvPr id="30" name="Segnaposto testo 7">
            <a:extLst>
              <a:ext uri="{FF2B5EF4-FFF2-40B4-BE49-F238E27FC236}">
                <a16:creationId xmlns:a16="http://schemas.microsoft.com/office/drawing/2014/main" id="{75A9496D-E745-E76E-77FA-6EC2261B8E9D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16168" y="3098661"/>
            <a:ext cx="2558503" cy="7217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 b="1"/>
            </a:lvl1pPr>
          </a:lstStyle>
          <a:p>
            <a:pPr marL="0" marR="0" lvl="0" indent="0" algn="l" defTabSz="914324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it-IT"/>
              <a:t>Inserire qui il testo in riferimento ai numeri</a:t>
            </a:r>
          </a:p>
        </p:txBody>
      </p:sp>
      <p:sp>
        <p:nvSpPr>
          <p:cNvPr id="31" name="Segnaposto testo 7">
            <a:extLst>
              <a:ext uri="{FF2B5EF4-FFF2-40B4-BE49-F238E27FC236}">
                <a16:creationId xmlns:a16="http://schemas.microsoft.com/office/drawing/2014/main" id="{3DDD8935-4D55-4428-142C-9BDA394D055C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407677" y="3098661"/>
            <a:ext cx="2558503" cy="7217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 b="1"/>
            </a:lvl1pPr>
          </a:lstStyle>
          <a:p>
            <a:pPr marL="0" marR="0" lvl="0" indent="0" algn="l" defTabSz="914324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it-IT"/>
              <a:t>Inserire qui il testo in riferimento ai numeri</a:t>
            </a:r>
          </a:p>
        </p:txBody>
      </p:sp>
      <p:sp>
        <p:nvSpPr>
          <p:cNvPr id="32" name="Segnaposto testo 7">
            <a:extLst>
              <a:ext uri="{FF2B5EF4-FFF2-40B4-BE49-F238E27FC236}">
                <a16:creationId xmlns:a16="http://schemas.microsoft.com/office/drawing/2014/main" id="{C69CBDB2-F235-B859-F894-B9190B857EA5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130271" y="3098661"/>
            <a:ext cx="2558503" cy="7217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 b="1"/>
            </a:lvl1pPr>
          </a:lstStyle>
          <a:p>
            <a:pPr marL="0" marR="0" lvl="0" indent="0" algn="l" defTabSz="914324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it-IT"/>
              <a:t>Inserire qui il testo della slide</a:t>
            </a:r>
          </a:p>
        </p:txBody>
      </p:sp>
      <p:grpSp>
        <p:nvGrpSpPr>
          <p:cNvPr id="3" name="Gruppo 2">
            <a:extLst>
              <a:ext uri="{FF2B5EF4-FFF2-40B4-BE49-F238E27FC236}">
                <a16:creationId xmlns:a16="http://schemas.microsoft.com/office/drawing/2014/main" id="{A8FFAE68-7AAC-96E2-50AB-6659966C74B9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-1973050" y="0"/>
            <a:ext cx="1781140" cy="3724671"/>
            <a:chOff x="-1973050" y="0"/>
            <a:chExt cx="1781140" cy="3724671"/>
          </a:xfrm>
        </p:grpSpPr>
        <p:sp>
          <p:nvSpPr>
            <p:cNvPr id="6" name="CasellaDiTesto 5">
              <a:extLst>
                <a:ext uri="{FF2B5EF4-FFF2-40B4-BE49-F238E27FC236}">
                  <a16:creationId xmlns:a16="http://schemas.microsoft.com/office/drawing/2014/main" id="{23AB5B9A-4887-C058-F428-F68251D85506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-1633517" y="0"/>
              <a:ext cx="1441607" cy="37246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32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Purple </a:t>
              </a:r>
              <a:r>
                <a:rPr kumimoji="0" lang="it-IT" sz="1400" b="0" i="0" u="none" strike="noStrike" kern="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AI&amp;Data</a:t>
              </a:r>
              <a:endParaRPr kumimoji="0" lang="it-IT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  <a:p>
              <a:pPr marL="0" marR="0" lvl="0" indent="0" defTabSz="91432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#5B19E8</a:t>
              </a:r>
            </a:p>
            <a:p>
              <a:pPr marL="0" marR="0" lvl="0" indent="0" defTabSz="91432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  <a:p>
              <a:pPr marL="0" marR="0" lvl="0" indent="0" defTabSz="91432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Pink </a:t>
              </a:r>
              <a:r>
                <a:rPr kumimoji="0" lang="it-IT" sz="1400" b="0" i="0" u="none" strike="noStrike" kern="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deda.ai</a:t>
              </a:r>
              <a:endParaRPr kumimoji="0" lang="it-IT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  <a:p>
              <a:pPr marL="0" marR="0" lvl="0" indent="0" defTabSz="91432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#E500EE</a:t>
              </a:r>
            </a:p>
            <a:p>
              <a:pPr marL="0" marR="0" lvl="0" indent="0" defTabSz="91432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  <a:p>
              <a:pPr marL="0" marR="0" lvl="0" indent="0" defTabSz="91432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Dark Silver</a:t>
              </a:r>
            </a:p>
            <a:p>
              <a:pPr marL="0" marR="0" lvl="0" indent="0" defTabSz="91432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#77788A</a:t>
              </a:r>
            </a:p>
            <a:p>
              <a:pPr marL="0" marR="0" lvl="0" indent="0" defTabSz="91432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  <a:p>
              <a:pPr marL="0" marR="0" lvl="0" indent="0" defTabSz="91432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Medium Silver</a:t>
              </a:r>
            </a:p>
            <a:p>
              <a:pPr marL="0" marR="0" lvl="0" indent="0" defTabSz="91432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#9495B0</a:t>
              </a:r>
            </a:p>
            <a:p>
              <a:pPr marL="0" marR="0" lvl="0" indent="0" defTabSz="91432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  <a:p>
              <a:pPr marL="0" marR="0" lvl="0" indent="0" defTabSz="91432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Silver</a:t>
              </a:r>
            </a:p>
            <a:p>
              <a:pPr marL="0" marR="0" lvl="0" indent="0" defTabSz="91432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#BFBFD0</a:t>
              </a:r>
            </a:p>
            <a:p>
              <a:pPr marL="0" marR="0" lvl="0" indent="0" defTabSz="91432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  <a:p>
              <a:pPr marL="0" marR="0" lvl="0" indent="0" defTabSz="91432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Light Silver</a:t>
              </a:r>
            </a:p>
            <a:p>
              <a:pPr marL="0" marR="0" lvl="0" indent="0" defTabSz="91432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#F5F5F8</a:t>
              </a:r>
            </a:p>
          </p:txBody>
        </p:sp>
        <p:sp>
          <p:nvSpPr>
            <p:cNvPr id="7" name="Rettangolo 6">
              <a:extLst>
                <a:ext uri="{FF2B5EF4-FFF2-40B4-BE49-F238E27FC236}">
                  <a16:creationId xmlns:a16="http://schemas.microsoft.com/office/drawing/2014/main" id="{A9A87861-6F73-CEC3-73DA-241610803D96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-1973050" y="75517"/>
              <a:ext cx="360000" cy="360000"/>
            </a:xfrm>
            <a:prstGeom prst="rect">
              <a:avLst/>
            </a:prstGeom>
            <a:solidFill>
              <a:srgbClr val="5B19E8"/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32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8" name="Rettangolo 7">
              <a:extLst>
                <a:ext uri="{FF2B5EF4-FFF2-40B4-BE49-F238E27FC236}">
                  <a16:creationId xmlns:a16="http://schemas.microsoft.com/office/drawing/2014/main" id="{CFB628ED-24EC-54FC-D24B-9C308B36BE4D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-1973050" y="717048"/>
              <a:ext cx="360000" cy="360000"/>
            </a:xfrm>
            <a:prstGeom prst="rect">
              <a:avLst/>
            </a:prstGeom>
            <a:solidFill>
              <a:srgbClr val="E500EE"/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32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9" name="Rettangolo 8">
              <a:extLst>
                <a:ext uri="{FF2B5EF4-FFF2-40B4-BE49-F238E27FC236}">
                  <a16:creationId xmlns:a16="http://schemas.microsoft.com/office/drawing/2014/main" id="{62E16DF1-BEB4-6787-8B6A-9B71234E0770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-1973050" y="1349870"/>
              <a:ext cx="360000" cy="360000"/>
            </a:xfrm>
            <a:prstGeom prst="rect">
              <a:avLst/>
            </a:prstGeom>
            <a:solidFill>
              <a:srgbClr val="77788A"/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32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0" name="Rettangolo 9">
              <a:extLst>
                <a:ext uri="{FF2B5EF4-FFF2-40B4-BE49-F238E27FC236}">
                  <a16:creationId xmlns:a16="http://schemas.microsoft.com/office/drawing/2014/main" id="{3F507AAB-8ACA-B6E6-30F0-AA7231325335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-1973050" y="1991401"/>
              <a:ext cx="360000" cy="360000"/>
            </a:xfrm>
            <a:prstGeom prst="rect">
              <a:avLst/>
            </a:prstGeom>
            <a:solidFill>
              <a:srgbClr val="9495B0"/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32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1" name="Rettangolo 10">
              <a:extLst>
                <a:ext uri="{FF2B5EF4-FFF2-40B4-BE49-F238E27FC236}">
                  <a16:creationId xmlns:a16="http://schemas.microsoft.com/office/drawing/2014/main" id="{757F32D5-D8B7-66B3-2535-2BF12BC69CDB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-1973050" y="2632932"/>
              <a:ext cx="360000" cy="360000"/>
            </a:xfrm>
            <a:prstGeom prst="rect">
              <a:avLst/>
            </a:prstGeom>
            <a:solidFill>
              <a:srgbClr val="BFBFD0"/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32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2" name="Rettangolo 11">
              <a:extLst>
                <a:ext uri="{FF2B5EF4-FFF2-40B4-BE49-F238E27FC236}">
                  <a16:creationId xmlns:a16="http://schemas.microsoft.com/office/drawing/2014/main" id="{C52A9E41-B8BA-774B-E145-753A496224DA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-1973050" y="3274465"/>
              <a:ext cx="360000" cy="360000"/>
            </a:xfrm>
            <a:prstGeom prst="rect">
              <a:avLst/>
            </a:prstGeom>
            <a:solidFill>
              <a:srgbClr val="F5F5F8"/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32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pic>
        <p:nvPicPr>
          <p:cNvPr id="2" name="Elemento grafico 1">
            <a:extLst>
              <a:ext uri="{FF2B5EF4-FFF2-40B4-BE49-F238E27FC236}">
                <a16:creationId xmlns:a16="http://schemas.microsoft.com/office/drawing/2014/main" id="{B68E4C81-0051-CF25-C6D1-4B604ACCEA6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252992" y="233467"/>
            <a:ext cx="719999" cy="164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68551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sto + 4 immagini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egnaposto immagine 9">
            <a:extLst>
              <a:ext uri="{FF2B5EF4-FFF2-40B4-BE49-F238E27FC236}">
                <a16:creationId xmlns:a16="http://schemas.microsoft.com/office/drawing/2014/main" id="{22EC2089-F965-7F02-C393-3899352B599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724115" y="1124599"/>
            <a:ext cx="3196033" cy="221374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it-IT"/>
              <a:t>Fare clic sull'icona per inserire un'immagine</a:t>
            </a:r>
          </a:p>
        </p:txBody>
      </p:sp>
      <p:sp>
        <p:nvSpPr>
          <p:cNvPr id="11" name="Segnaposto immagine 9">
            <a:extLst>
              <a:ext uri="{FF2B5EF4-FFF2-40B4-BE49-F238E27FC236}">
                <a16:creationId xmlns:a16="http://schemas.microsoft.com/office/drawing/2014/main" id="{C480C52D-6B49-2B1F-5033-3A47870DAF6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498993" y="1124599"/>
            <a:ext cx="3196033" cy="221374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it-IT"/>
              <a:t>Fare clic sull'icona per inserire un'immagine</a:t>
            </a:r>
          </a:p>
        </p:txBody>
      </p:sp>
      <p:sp>
        <p:nvSpPr>
          <p:cNvPr id="12" name="Segnaposto immagine 9">
            <a:extLst>
              <a:ext uri="{FF2B5EF4-FFF2-40B4-BE49-F238E27FC236}">
                <a16:creationId xmlns:a16="http://schemas.microsoft.com/office/drawing/2014/main" id="{53F12480-E716-7BF5-9020-5C2B52C5F43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724115" y="3886268"/>
            <a:ext cx="3196033" cy="251935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it-IT"/>
              <a:t>Fare clic sull'icona per inserire un'immagine</a:t>
            </a:r>
          </a:p>
        </p:txBody>
      </p:sp>
      <p:sp>
        <p:nvSpPr>
          <p:cNvPr id="13" name="Segnaposto immagine 9">
            <a:extLst>
              <a:ext uri="{FF2B5EF4-FFF2-40B4-BE49-F238E27FC236}">
                <a16:creationId xmlns:a16="http://schemas.microsoft.com/office/drawing/2014/main" id="{7745A541-F9EE-4B75-EEAD-DAEF432E7CE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498993" y="3886268"/>
            <a:ext cx="3196033" cy="251935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it-IT"/>
              <a:t>Fare clic sull'icona per inserire un'immagine</a:t>
            </a:r>
          </a:p>
        </p:txBody>
      </p:sp>
      <p:sp>
        <p:nvSpPr>
          <p:cNvPr id="31" name="Titolo 1">
            <a:extLst>
              <a:ext uri="{FF2B5EF4-FFF2-40B4-BE49-F238E27FC236}">
                <a16:creationId xmlns:a16="http://schemas.microsoft.com/office/drawing/2014/main" id="{905D55BB-82E9-05F0-1771-83D0E55950C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96976" y="1132480"/>
            <a:ext cx="4090551" cy="83849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3199" b="1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it-IT"/>
              <a:t>Titolo da inserire qui della slide</a:t>
            </a:r>
          </a:p>
        </p:txBody>
      </p:sp>
      <p:sp>
        <p:nvSpPr>
          <p:cNvPr id="32" name="Sottotitolo 2">
            <a:extLst>
              <a:ext uri="{FF2B5EF4-FFF2-40B4-BE49-F238E27FC236}">
                <a16:creationId xmlns:a16="http://schemas.microsoft.com/office/drawing/2014/main" id="{DE917D51-6038-A2AB-4467-87FDFE7A3D4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96975" y="2341672"/>
            <a:ext cx="4090550" cy="40639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162" indent="0" algn="ctr">
              <a:buNone/>
              <a:defRPr sz="2000"/>
            </a:lvl2pPr>
            <a:lvl3pPr marL="914324" indent="0" algn="ctr">
              <a:buNone/>
              <a:defRPr sz="1800"/>
            </a:lvl3pPr>
            <a:lvl4pPr marL="1371486" indent="0" algn="ctr">
              <a:buNone/>
              <a:defRPr sz="1600"/>
            </a:lvl4pPr>
            <a:lvl5pPr marL="1828647" indent="0" algn="ctr">
              <a:buNone/>
              <a:defRPr sz="1600"/>
            </a:lvl5pPr>
            <a:lvl6pPr marL="2285810" indent="0" algn="ctr">
              <a:buNone/>
              <a:defRPr sz="1600"/>
            </a:lvl6pPr>
            <a:lvl7pPr marL="2742971" indent="0" algn="ctr">
              <a:buNone/>
              <a:defRPr sz="1600"/>
            </a:lvl7pPr>
            <a:lvl8pPr marL="3200133" indent="0" algn="ctr">
              <a:buNone/>
              <a:defRPr sz="1600"/>
            </a:lvl8pPr>
            <a:lvl9pPr marL="3657295" indent="0" algn="ctr">
              <a:buNone/>
              <a:defRPr sz="1600"/>
            </a:lvl9pPr>
          </a:lstStyle>
          <a:p>
            <a:r>
              <a:rPr lang="it-IT"/>
              <a:t>Inserire qui il testo della slide</a:t>
            </a:r>
          </a:p>
        </p:txBody>
      </p:sp>
    </p:spTree>
    <p:extLst>
      <p:ext uri="{BB962C8B-B14F-4D97-AF65-F5344CB8AC3E}">
        <p14:creationId xmlns:p14="http://schemas.microsoft.com/office/powerpoint/2010/main" val="1355766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77DFC7F0-CE29-402B-AD65-76FC395728E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05885" y="404664"/>
            <a:ext cx="11380228" cy="5860696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285750" marR="0" indent="-285750" algn="l" defTabSz="121898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Source Sans Pro" panose="020B0503030403020204" pitchFamily="34" charset="0"/>
              <a:buChar char="›"/>
              <a:tabLst/>
              <a:defRPr sz="18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en Sans" panose="020B0606030504020204" pitchFamily="34" charset="0"/>
              </a:defRPr>
            </a:lvl1pPr>
            <a:lvl2pPr marL="895244" indent="-285750">
              <a:lnSpc>
                <a:spcPct val="150000"/>
              </a:lnSpc>
              <a:buFont typeface="Arial" panose="020B0604020202020204" pitchFamily="34" charset="0"/>
              <a:buChar char="•"/>
              <a:defRPr sz="1800">
                <a:latin typeface="Source Sans Pro" panose="020B0503030403020204" pitchFamily="34" charset="0"/>
                <a:ea typeface="Source Sans Pro" panose="020B0503030403020204" pitchFamily="34" charset="0"/>
                <a:cs typeface="Open Sans" panose="020B0606030504020204" pitchFamily="34" charset="0"/>
              </a:defRPr>
            </a:lvl2pPr>
            <a:lvl3pPr marL="1504736" indent="-285750">
              <a:buFont typeface="Source Sans Pro" panose="020B0503030403020204" pitchFamily="34" charset="0"/>
              <a:buChar char="‒"/>
              <a:defRPr sz="1800" baseline="0">
                <a:latin typeface="Source Sans Pro" panose="020B0503030403020204" pitchFamily="34" charset="0"/>
                <a:ea typeface="Source Sans Pro" panose="020B0503030403020204" pitchFamily="34" charset="0"/>
                <a:cs typeface="Open Sans" panose="020B0606030504020204" pitchFamily="34" charset="0"/>
              </a:defRPr>
            </a:lvl3pPr>
            <a:lvl4pPr marL="2171380" indent="-342900">
              <a:buFont typeface="Calibri" panose="020F0502020204030204" pitchFamily="34" charset="0"/>
              <a:buChar char="-"/>
              <a:defRPr/>
            </a:lvl4pPr>
            <a:lvl5pPr marL="2437973" indent="0">
              <a:buFontTx/>
              <a:buNone/>
              <a:defRPr/>
            </a:lvl5pPr>
          </a:lstStyle>
          <a:p>
            <a:pPr lvl="0"/>
            <a:r>
              <a:rPr lang="it-IT"/>
              <a:t>Click to </a:t>
            </a:r>
            <a:r>
              <a:rPr lang="it-IT" err="1"/>
              <a:t>edit</a:t>
            </a:r>
            <a:r>
              <a:rPr lang="it-IT"/>
              <a:t> </a:t>
            </a:r>
            <a:r>
              <a:rPr lang="it-IT" err="1"/>
              <a:t>level</a:t>
            </a:r>
            <a:r>
              <a:rPr lang="it-IT"/>
              <a:t> 1</a:t>
            </a:r>
          </a:p>
          <a:p>
            <a:pPr lvl="1"/>
            <a:r>
              <a:rPr lang="it-IT"/>
              <a:t>Click to </a:t>
            </a:r>
            <a:r>
              <a:rPr lang="it-IT" err="1"/>
              <a:t>edit</a:t>
            </a:r>
            <a:r>
              <a:rPr lang="it-IT"/>
              <a:t> </a:t>
            </a:r>
            <a:r>
              <a:rPr lang="it-IT" err="1"/>
              <a:t>level</a:t>
            </a:r>
            <a:r>
              <a:rPr lang="it-IT"/>
              <a:t> 2</a:t>
            </a:r>
          </a:p>
          <a:p>
            <a:pPr lvl="2"/>
            <a:r>
              <a:rPr lang="it-IT"/>
              <a:t>Click to </a:t>
            </a:r>
            <a:r>
              <a:rPr lang="it-IT" err="1"/>
              <a:t>edit</a:t>
            </a:r>
            <a:r>
              <a:rPr lang="it-IT"/>
              <a:t> </a:t>
            </a:r>
            <a:r>
              <a:rPr lang="it-IT" err="1"/>
              <a:t>level</a:t>
            </a:r>
            <a:r>
              <a:rPr lang="it-IT"/>
              <a:t> 3</a:t>
            </a:r>
          </a:p>
        </p:txBody>
      </p:sp>
    </p:spTree>
    <p:extLst>
      <p:ext uri="{BB962C8B-B14F-4D97-AF65-F5344CB8AC3E}">
        <p14:creationId xmlns:p14="http://schemas.microsoft.com/office/powerpoint/2010/main" val="17822847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0-Titolo e Testo">
    <p:bg>
      <p:bgPr>
        <a:solidFill>
          <a:srgbClr val="F5F5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915062C-6AFF-19A8-4FF7-4A665BCED90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186017" y="1122363"/>
            <a:ext cx="5843008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54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it-IT"/>
              <a:t>Inserire il titolo del file qui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60A5F053-2ABC-A8D3-6044-2B9722E8670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186017" y="3910987"/>
            <a:ext cx="5843008" cy="269631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Inserire qui il testo della slide</a:t>
            </a:r>
          </a:p>
        </p:txBody>
      </p:sp>
    </p:spTree>
    <p:extLst>
      <p:ext uri="{BB962C8B-B14F-4D97-AF65-F5344CB8AC3E}">
        <p14:creationId xmlns:p14="http://schemas.microsoft.com/office/powerpoint/2010/main" val="12279984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+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41314" y="6453671"/>
            <a:ext cx="2844800" cy="365125"/>
          </a:xfrm>
        </p:spPr>
        <p:txBody>
          <a:bodyPr/>
          <a:lstStyle/>
          <a:p>
            <a:fld id="{96E69268-9C8B-4EBF-A9EE-DC5DC2D48DC3}" type="slidenum">
              <a:rPr lang="en-US" smtClean="0"/>
              <a:pPr/>
              <a:t>‹N›</a:t>
            </a:fld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9C6F62FE-A218-4FF4-BF4B-A352B0436A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885" y="44625"/>
            <a:ext cx="11380226" cy="711081"/>
          </a:xfrm>
          <a:prstGeom prst="rect">
            <a:avLst/>
          </a:prstGeom>
        </p:spPr>
        <p:txBody>
          <a:bodyPr lIns="0" rIns="0">
            <a:normAutofit/>
          </a:bodyPr>
          <a:lstStyle>
            <a:lvl1pPr>
              <a:defRPr sz="3000" b="1" baseline="0">
                <a:solidFill>
                  <a:srgbClr val="1C305B"/>
                </a:solidFill>
                <a:latin typeface="Source Sans Pro Black" panose="020B0803030403020204" pitchFamily="34" charset="0"/>
                <a:ea typeface="Source Sans Pro Black" panose="020B0803030403020204" pitchFamily="34" charset="0"/>
                <a:cs typeface="Open Sans Extrabold" panose="020B0906030804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19" name="Connettore diritto 18"/>
          <p:cNvCxnSpPr/>
          <p:nvPr userDrawn="1"/>
        </p:nvCxnSpPr>
        <p:spPr>
          <a:xfrm>
            <a:off x="1" y="692696"/>
            <a:ext cx="11786112" cy="0"/>
          </a:xfrm>
          <a:prstGeom prst="line">
            <a:avLst/>
          </a:prstGeom>
          <a:ln w="28575">
            <a:solidFill>
              <a:srgbClr val="1C305B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77DFC7F0-CE29-402B-AD65-76FC395728E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05885" y="908721"/>
            <a:ext cx="11380228" cy="5112567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285750" marR="0" indent="-285750" algn="l" defTabSz="121898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Source Sans Pro" panose="020B0503030403020204" pitchFamily="34" charset="0"/>
              <a:buChar char="›"/>
              <a:tabLst/>
              <a:defRPr sz="18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en Sans" panose="020B0606030504020204" pitchFamily="34" charset="0"/>
              </a:defRPr>
            </a:lvl1pPr>
            <a:lvl2pPr marL="895244" indent="-285750">
              <a:lnSpc>
                <a:spcPct val="150000"/>
              </a:lnSpc>
              <a:buFont typeface="Arial" panose="020B0604020202020204" pitchFamily="34" charset="0"/>
              <a:buChar char="•"/>
              <a:defRPr sz="1800" b="0">
                <a:latin typeface="Source Sans Pro" panose="020B0503030403020204" pitchFamily="34" charset="0"/>
                <a:ea typeface="Source Sans Pro" panose="020B0503030403020204" pitchFamily="34" charset="0"/>
                <a:cs typeface="Open Sans" panose="020B0606030504020204" pitchFamily="34" charset="0"/>
              </a:defRPr>
            </a:lvl2pPr>
            <a:lvl3pPr marL="1504736" indent="-285750">
              <a:buFont typeface="Source Sans Pro" panose="020B0503030403020204" pitchFamily="34" charset="0"/>
              <a:buChar char="‒"/>
              <a:defRPr sz="1800">
                <a:latin typeface="Source Sans Pro" panose="020B0503030403020204" pitchFamily="34" charset="0"/>
                <a:ea typeface="Source Sans Pro" panose="020B0503030403020204" pitchFamily="34" charset="0"/>
                <a:cs typeface="Open Sans" panose="020B0606030504020204" pitchFamily="34" charset="0"/>
              </a:defRPr>
            </a:lvl3pPr>
            <a:lvl4pPr marL="2171380" indent="-342900">
              <a:buFont typeface="Calibri" panose="020F0502020204030204" pitchFamily="34" charset="0"/>
              <a:buChar char="-"/>
              <a:defRPr/>
            </a:lvl4pPr>
            <a:lvl5pPr marL="2437973" indent="0">
              <a:buFontTx/>
              <a:buNone/>
              <a:defRPr/>
            </a:lvl5pPr>
          </a:lstStyle>
          <a:p>
            <a:pPr lvl="0"/>
            <a:r>
              <a:rPr lang="it-IT"/>
              <a:t>Click to </a:t>
            </a:r>
            <a:r>
              <a:rPr lang="it-IT" err="1"/>
              <a:t>edit</a:t>
            </a:r>
            <a:r>
              <a:rPr lang="it-IT"/>
              <a:t> </a:t>
            </a:r>
            <a:r>
              <a:rPr lang="it-IT" err="1"/>
              <a:t>level</a:t>
            </a:r>
            <a:r>
              <a:rPr lang="it-IT"/>
              <a:t> 1</a:t>
            </a:r>
          </a:p>
          <a:p>
            <a:pPr lvl="1"/>
            <a:r>
              <a:rPr lang="it-IT"/>
              <a:t>Click to </a:t>
            </a:r>
            <a:r>
              <a:rPr lang="it-IT" err="1"/>
              <a:t>edit</a:t>
            </a:r>
            <a:r>
              <a:rPr lang="it-IT"/>
              <a:t> </a:t>
            </a:r>
            <a:r>
              <a:rPr lang="it-IT" err="1"/>
              <a:t>level</a:t>
            </a:r>
            <a:r>
              <a:rPr lang="it-IT"/>
              <a:t> 2</a:t>
            </a:r>
          </a:p>
          <a:p>
            <a:pPr lvl="2"/>
            <a:r>
              <a:rPr lang="it-IT"/>
              <a:t>Click to </a:t>
            </a:r>
            <a:r>
              <a:rPr lang="it-IT" err="1"/>
              <a:t>edit</a:t>
            </a:r>
            <a:r>
              <a:rPr lang="it-IT"/>
              <a:t> </a:t>
            </a:r>
            <a:r>
              <a:rPr lang="it-IT" err="1"/>
              <a:t>level</a:t>
            </a:r>
            <a:r>
              <a:rPr lang="it-IT"/>
              <a:t> 3</a:t>
            </a:r>
          </a:p>
        </p:txBody>
      </p:sp>
    </p:spTree>
    <p:extLst>
      <p:ext uri="{BB962C8B-B14F-4D97-AF65-F5344CB8AC3E}">
        <p14:creationId xmlns:p14="http://schemas.microsoft.com/office/powerpoint/2010/main" val="14308343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00-Titolo e Testo">
    <p:bg>
      <p:bgPr>
        <a:gradFill>
          <a:gsLst>
            <a:gs pos="0">
              <a:srgbClr val="006FF1"/>
            </a:gs>
            <a:gs pos="100000">
              <a:srgbClr val="3391FF"/>
            </a:gs>
          </a:gsLst>
          <a:lin ang="189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915062C-6AFF-19A8-4FF7-4A665BCED90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186017" y="1122363"/>
            <a:ext cx="5843008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5400" b="1">
                <a:latin typeface="+mj-lt"/>
              </a:defRPr>
            </a:lvl1pPr>
          </a:lstStyle>
          <a:p>
            <a:r>
              <a:rPr lang="it-IT"/>
              <a:t>Inserire il titolo del file qui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60A5F053-2ABC-A8D3-6044-2B9722E8670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186017" y="3910987"/>
            <a:ext cx="5843008" cy="269631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Inserire qui il testo della slide</a:t>
            </a:r>
          </a:p>
        </p:txBody>
      </p:sp>
      <p:pic>
        <p:nvPicPr>
          <p:cNvPr id="4" name="Elemento grafico 3">
            <a:extLst>
              <a:ext uri="{FF2B5EF4-FFF2-40B4-BE49-F238E27FC236}">
                <a16:creationId xmlns:a16="http://schemas.microsoft.com/office/drawing/2014/main" id="{60A16D12-5080-8348-1557-A35720BF5D1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0824" y="232251"/>
            <a:ext cx="813745" cy="166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4499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00-Indice">
    <p:bg>
      <p:bgPr>
        <a:gradFill>
          <a:gsLst>
            <a:gs pos="0">
              <a:srgbClr val="006FF1"/>
            </a:gs>
            <a:gs pos="100000">
              <a:srgbClr val="3391FF"/>
            </a:gs>
          </a:gsLst>
          <a:lin ang="189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egnaposto testo 11">
            <a:extLst>
              <a:ext uri="{FF2B5EF4-FFF2-40B4-BE49-F238E27FC236}">
                <a16:creationId xmlns:a16="http://schemas.microsoft.com/office/drawing/2014/main" id="{577C6E33-B4DD-B30B-C59A-45938A53988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7206" y="1215218"/>
            <a:ext cx="2300628" cy="120029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it-IT"/>
              <a:t>Titolo Indice</a:t>
            </a:r>
          </a:p>
        </p:txBody>
      </p:sp>
      <p:sp>
        <p:nvSpPr>
          <p:cNvPr id="13" name="Segnaposto testo 11">
            <a:extLst>
              <a:ext uri="{FF2B5EF4-FFF2-40B4-BE49-F238E27FC236}">
                <a16:creationId xmlns:a16="http://schemas.microsoft.com/office/drawing/2014/main" id="{215C7B68-9050-9736-97D3-219C0065DE5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130826" y="1215218"/>
            <a:ext cx="4323521" cy="27565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 typeface="+mj-lt"/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it-IT"/>
              <a:t>01. TITOLO DEL CAPITOLO</a:t>
            </a:r>
          </a:p>
        </p:txBody>
      </p:sp>
      <p:sp>
        <p:nvSpPr>
          <p:cNvPr id="15" name="Segnaposto testo 14">
            <a:extLst>
              <a:ext uri="{FF2B5EF4-FFF2-40B4-BE49-F238E27FC236}">
                <a16:creationId xmlns:a16="http://schemas.microsoft.com/office/drawing/2014/main" id="{DE527B56-4FCF-C993-1BFD-EAD19215B93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09730" y="1579562"/>
            <a:ext cx="3900635" cy="115255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it-IT"/>
              <a:t>Contenuto uno</a:t>
            </a:r>
          </a:p>
          <a:p>
            <a:pPr lvl="0"/>
            <a:r>
              <a:rPr lang="it-IT"/>
              <a:t>Contenuto due</a:t>
            </a:r>
          </a:p>
          <a:p>
            <a:pPr lvl="0"/>
            <a:r>
              <a:rPr lang="it-IT"/>
              <a:t>Contenuto tre</a:t>
            </a:r>
          </a:p>
        </p:txBody>
      </p:sp>
      <p:sp>
        <p:nvSpPr>
          <p:cNvPr id="20" name="Segnaposto testo 11">
            <a:extLst>
              <a:ext uri="{FF2B5EF4-FFF2-40B4-BE49-F238E27FC236}">
                <a16:creationId xmlns:a16="http://schemas.microsoft.com/office/drawing/2014/main" id="{752E96C8-8B31-11C2-AEE4-CE09F842A00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130826" y="2876378"/>
            <a:ext cx="4323521" cy="27565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 typeface="+mj-lt"/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it-IT"/>
              <a:t>02. TITOLO DEL CAPITOLO</a:t>
            </a:r>
          </a:p>
        </p:txBody>
      </p:sp>
      <p:sp>
        <p:nvSpPr>
          <p:cNvPr id="21" name="Segnaposto testo 14">
            <a:extLst>
              <a:ext uri="{FF2B5EF4-FFF2-40B4-BE49-F238E27FC236}">
                <a16:creationId xmlns:a16="http://schemas.microsoft.com/office/drawing/2014/main" id="{B4DF2C90-75E2-DD01-82C1-0232A650ECE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09730" y="3240722"/>
            <a:ext cx="3900635" cy="115255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it-IT"/>
              <a:t>Contenuto uno</a:t>
            </a:r>
          </a:p>
          <a:p>
            <a:pPr lvl="0"/>
            <a:r>
              <a:rPr lang="it-IT"/>
              <a:t>Contenuto due</a:t>
            </a:r>
          </a:p>
          <a:p>
            <a:pPr lvl="0"/>
            <a:r>
              <a:rPr lang="it-IT"/>
              <a:t>Contenuto tre</a:t>
            </a:r>
          </a:p>
        </p:txBody>
      </p:sp>
      <p:cxnSp>
        <p:nvCxnSpPr>
          <p:cNvPr id="22" name="Connettore 1 21">
            <a:extLst>
              <a:ext uri="{FF2B5EF4-FFF2-40B4-BE49-F238E27FC236}">
                <a16:creationId xmlns:a16="http://schemas.microsoft.com/office/drawing/2014/main" id="{0CDAEE09-4193-A1CD-22C7-5F175CC8E091}"/>
              </a:ext>
            </a:extLst>
          </p:cNvPr>
          <p:cNvCxnSpPr>
            <a:cxnSpLocks/>
          </p:cNvCxnSpPr>
          <p:nvPr userDrawn="1"/>
        </p:nvCxnSpPr>
        <p:spPr>
          <a:xfrm>
            <a:off x="3130826" y="2677596"/>
            <a:ext cx="4323520" cy="0"/>
          </a:xfrm>
          <a:prstGeom prst="line">
            <a:avLst/>
          </a:prstGeom>
          <a:ln w="6350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Segnaposto testo 11">
            <a:extLst>
              <a:ext uri="{FF2B5EF4-FFF2-40B4-BE49-F238E27FC236}">
                <a16:creationId xmlns:a16="http://schemas.microsoft.com/office/drawing/2014/main" id="{8D701A10-1870-B3C2-4009-9476ED2D132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130826" y="4537538"/>
            <a:ext cx="4323521" cy="27565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 typeface="+mj-lt"/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it-IT"/>
              <a:t>03. TITOLO DEL CAPITOLO</a:t>
            </a:r>
          </a:p>
        </p:txBody>
      </p:sp>
      <p:sp>
        <p:nvSpPr>
          <p:cNvPr id="24" name="Segnaposto testo 14">
            <a:extLst>
              <a:ext uri="{FF2B5EF4-FFF2-40B4-BE49-F238E27FC236}">
                <a16:creationId xmlns:a16="http://schemas.microsoft.com/office/drawing/2014/main" id="{5727BE1E-48CC-9C21-12CE-88261FBB7AF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309730" y="4901882"/>
            <a:ext cx="3900635" cy="115255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it-IT"/>
              <a:t>Contenuto uno</a:t>
            </a:r>
          </a:p>
          <a:p>
            <a:pPr lvl="0"/>
            <a:r>
              <a:rPr lang="it-IT"/>
              <a:t>Contenuto due</a:t>
            </a:r>
          </a:p>
          <a:p>
            <a:pPr lvl="0"/>
            <a:r>
              <a:rPr lang="it-IT"/>
              <a:t>Contenuto tre</a:t>
            </a:r>
          </a:p>
        </p:txBody>
      </p:sp>
      <p:cxnSp>
        <p:nvCxnSpPr>
          <p:cNvPr id="25" name="Connettore 1 24">
            <a:extLst>
              <a:ext uri="{FF2B5EF4-FFF2-40B4-BE49-F238E27FC236}">
                <a16:creationId xmlns:a16="http://schemas.microsoft.com/office/drawing/2014/main" id="{DC598589-FFBE-40AD-4F2D-B6BDE6CC530A}"/>
              </a:ext>
            </a:extLst>
          </p:cNvPr>
          <p:cNvCxnSpPr>
            <a:cxnSpLocks/>
          </p:cNvCxnSpPr>
          <p:nvPr userDrawn="1"/>
        </p:nvCxnSpPr>
        <p:spPr>
          <a:xfrm>
            <a:off x="3130826" y="4338756"/>
            <a:ext cx="4323520" cy="0"/>
          </a:xfrm>
          <a:prstGeom prst="line">
            <a:avLst/>
          </a:prstGeom>
          <a:ln w="6350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Segnaposto testo 11">
            <a:extLst>
              <a:ext uri="{FF2B5EF4-FFF2-40B4-BE49-F238E27FC236}">
                <a16:creationId xmlns:a16="http://schemas.microsoft.com/office/drawing/2014/main" id="{8D54946A-B8F9-D7A0-22AA-7375E1E76D7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615487" y="1215218"/>
            <a:ext cx="4079539" cy="27565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 typeface="+mj-lt"/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it-IT"/>
              <a:t>04. TITOLO DEL CAPITOLO</a:t>
            </a:r>
          </a:p>
        </p:txBody>
      </p:sp>
      <p:sp>
        <p:nvSpPr>
          <p:cNvPr id="27" name="Segnaposto testo 14">
            <a:extLst>
              <a:ext uri="{FF2B5EF4-FFF2-40B4-BE49-F238E27FC236}">
                <a16:creationId xmlns:a16="http://schemas.microsoft.com/office/drawing/2014/main" id="{121DF93D-0865-0868-FDF3-CA02998B7FA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794391" y="1579562"/>
            <a:ext cx="3900635" cy="115255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it-IT"/>
              <a:t>Contenuto uno</a:t>
            </a:r>
          </a:p>
          <a:p>
            <a:pPr lvl="0"/>
            <a:r>
              <a:rPr lang="it-IT"/>
              <a:t>Contenuto due</a:t>
            </a:r>
          </a:p>
          <a:p>
            <a:pPr lvl="0"/>
            <a:r>
              <a:rPr lang="it-IT"/>
              <a:t>Contenuto tre</a:t>
            </a:r>
          </a:p>
        </p:txBody>
      </p:sp>
      <p:sp>
        <p:nvSpPr>
          <p:cNvPr id="29" name="Segnaposto testo 11">
            <a:extLst>
              <a:ext uri="{FF2B5EF4-FFF2-40B4-BE49-F238E27FC236}">
                <a16:creationId xmlns:a16="http://schemas.microsoft.com/office/drawing/2014/main" id="{A41674DB-8AC2-3CF7-5DD3-24F4B84826D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615487" y="2876378"/>
            <a:ext cx="4079539" cy="27565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 typeface="+mj-lt"/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it-IT"/>
              <a:t>05. TITOLO DEL CAPITOLO</a:t>
            </a:r>
          </a:p>
        </p:txBody>
      </p:sp>
      <p:sp>
        <p:nvSpPr>
          <p:cNvPr id="30" name="Segnaposto testo 14">
            <a:extLst>
              <a:ext uri="{FF2B5EF4-FFF2-40B4-BE49-F238E27FC236}">
                <a16:creationId xmlns:a16="http://schemas.microsoft.com/office/drawing/2014/main" id="{0862AD86-C330-4B20-EF98-A3E9D8EA15B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794391" y="3240722"/>
            <a:ext cx="3900635" cy="115255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it-IT"/>
              <a:t>Contenuto uno</a:t>
            </a:r>
          </a:p>
          <a:p>
            <a:pPr lvl="0"/>
            <a:r>
              <a:rPr lang="it-IT"/>
              <a:t>Contenuto due</a:t>
            </a:r>
          </a:p>
          <a:p>
            <a:pPr lvl="0"/>
            <a:r>
              <a:rPr lang="it-IT"/>
              <a:t>Contenuto tre</a:t>
            </a:r>
          </a:p>
        </p:txBody>
      </p:sp>
      <p:cxnSp>
        <p:nvCxnSpPr>
          <p:cNvPr id="31" name="Connettore 1 30">
            <a:extLst>
              <a:ext uri="{FF2B5EF4-FFF2-40B4-BE49-F238E27FC236}">
                <a16:creationId xmlns:a16="http://schemas.microsoft.com/office/drawing/2014/main" id="{A38D5ED9-D44B-7028-42A7-A106C2FFEE03}"/>
              </a:ext>
            </a:extLst>
          </p:cNvPr>
          <p:cNvCxnSpPr>
            <a:cxnSpLocks/>
          </p:cNvCxnSpPr>
          <p:nvPr userDrawn="1"/>
        </p:nvCxnSpPr>
        <p:spPr>
          <a:xfrm>
            <a:off x="7615487" y="2677596"/>
            <a:ext cx="4323520" cy="0"/>
          </a:xfrm>
          <a:prstGeom prst="line">
            <a:avLst/>
          </a:prstGeom>
          <a:ln w="6350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Segnaposto testo 11">
            <a:extLst>
              <a:ext uri="{FF2B5EF4-FFF2-40B4-BE49-F238E27FC236}">
                <a16:creationId xmlns:a16="http://schemas.microsoft.com/office/drawing/2014/main" id="{ACDCD6CF-B349-D75D-A553-91CB8812685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615487" y="4537538"/>
            <a:ext cx="4079539" cy="27565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 typeface="+mj-lt"/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it-IT"/>
              <a:t>06. TITOLO DEL CAPITOLO</a:t>
            </a:r>
          </a:p>
        </p:txBody>
      </p:sp>
      <p:sp>
        <p:nvSpPr>
          <p:cNvPr id="33" name="Segnaposto testo 14">
            <a:extLst>
              <a:ext uri="{FF2B5EF4-FFF2-40B4-BE49-F238E27FC236}">
                <a16:creationId xmlns:a16="http://schemas.microsoft.com/office/drawing/2014/main" id="{D7DA09A0-0620-3923-20CC-4F6D8BE70E2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794391" y="4901882"/>
            <a:ext cx="3900635" cy="115255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it-IT"/>
              <a:t>Contenuto uno</a:t>
            </a:r>
          </a:p>
          <a:p>
            <a:pPr lvl="0"/>
            <a:r>
              <a:rPr lang="it-IT"/>
              <a:t>Contenuto due</a:t>
            </a:r>
          </a:p>
          <a:p>
            <a:pPr lvl="0"/>
            <a:r>
              <a:rPr lang="it-IT"/>
              <a:t>Contenuto tre</a:t>
            </a:r>
          </a:p>
        </p:txBody>
      </p:sp>
      <p:cxnSp>
        <p:nvCxnSpPr>
          <p:cNvPr id="34" name="Connettore 1 33">
            <a:extLst>
              <a:ext uri="{FF2B5EF4-FFF2-40B4-BE49-F238E27FC236}">
                <a16:creationId xmlns:a16="http://schemas.microsoft.com/office/drawing/2014/main" id="{7D2CDC1F-E2E7-31E4-6719-7A01FCF26312}"/>
              </a:ext>
            </a:extLst>
          </p:cNvPr>
          <p:cNvCxnSpPr>
            <a:cxnSpLocks/>
          </p:cNvCxnSpPr>
          <p:nvPr userDrawn="1"/>
        </p:nvCxnSpPr>
        <p:spPr>
          <a:xfrm>
            <a:off x="7615487" y="4338756"/>
            <a:ext cx="4323520" cy="0"/>
          </a:xfrm>
          <a:prstGeom prst="line">
            <a:avLst/>
          </a:prstGeom>
          <a:ln w="6350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Elemento grafico 2">
            <a:extLst>
              <a:ext uri="{FF2B5EF4-FFF2-40B4-BE49-F238E27FC236}">
                <a16:creationId xmlns:a16="http://schemas.microsoft.com/office/drawing/2014/main" id="{348C2701-C3F9-EB2C-B019-A6C63176171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0824" y="232251"/>
            <a:ext cx="813745" cy="166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48390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00-Indic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egnaposto testo 11">
            <a:extLst>
              <a:ext uri="{FF2B5EF4-FFF2-40B4-BE49-F238E27FC236}">
                <a16:creationId xmlns:a16="http://schemas.microsoft.com/office/drawing/2014/main" id="{577C6E33-B4DD-B30B-C59A-45938A53988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7206" y="1215218"/>
            <a:ext cx="2300628" cy="120029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it-IT"/>
              <a:t>Titolo Indice</a:t>
            </a:r>
          </a:p>
        </p:txBody>
      </p:sp>
      <p:sp>
        <p:nvSpPr>
          <p:cNvPr id="13" name="Segnaposto testo 11">
            <a:extLst>
              <a:ext uri="{FF2B5EF4-FFF2-40B4-BE49-F238E27FC236}">
                <a16:creationId xmlns:a16="http://schemas.microsoft.com/office/drawing/2014/main" id="{215C7B68-9050-9736-97D3-219C0065DE5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130826" y="1215218"/>
            <a:ext cx="4323521" cy="27565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 typeface="+mj-lt"/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it-IT"/>
              <a:t>01. TITOLO DEL CAPITOLO</a:t>
            </a:r>
          </a:p>
        </p:txBody>
      </p:sp>
      <p:sp>
        <p:nvSpPr>
          <p:cNvPr id="15" name="Segnaposto testo 14">
            <a:extLst>
              <a:ext uri="{FF2B5EF4-FFF2-40B4-BE49-F238E27FC236}">
                <a16:creationId xmlns:a16="http://schemas.microsoft.com/office/drawing/2014/main" id="{DE527B56-4FCF-C993-1BFD-EAD19215B93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09730" y="1579562"/>
            <a:ext cx="3900635" cy="115255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it-IT"/>
              <a:t>Contenuto uno</a:t>
            </a:r>
          </a:p>
          <a:p>
            <a:pPr lvl="0"/>
            <a:r>
              <a:rPr lang="it-IT"/>
              <a:t>Contenuto due</a:t>
            </a:r>
          </a:p>
          <a:p>
            <a:pPr lvl="0"/>
            <a:r>
              <a:rPr lang="it-IT"/>
              <a:t>Contenuto tre</a:t>
            </a:r>
          </a:p>
        </p:txBody>
      </p:sp>
      <p:sp>
        <p:nvSpPr>
          <p:cNvPr id="20" name="Segnaposto testo 11">
            <a:extLst>
              <a:ext uri="{FF2B5EF4-FFF2-40B4-BE49-F238E27FC236}">
                <a16:creationId xmlns:a16="http://schemas.microsoft.com/office/drawing/2014/main" id="{752E96C8-8B31-11C2-AEE4-CE09F842A00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130826" y="2876378"/>
            <a:ext cx="4323521" cy="27565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 typeface="+mj-lt"/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it-IT"/>
              <a:t>02. TITOLO DEL CAPITOLO</a:t>
            </a:r>
          </a:p>
        </p:txBody>
      </p:sp>
      <p:sp>
        <p:nvSpPr>
          <p:cNvPr id="21" name="Segnaposto testo 14">
            <a:extLst>
              <a:ext uri="{FF2B5EF4-FFF2-40B4-BE49-F238E27FC236}">
                <a16:creationId xmlns:a16="http://schemas.microsoft.com/office/drawing/2014/main" id="{B4DF2C90-75E2-DD01-82C1-0232A650ECE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09730" y="3240722"/>
            <a:ext cx="3900635" cy="115255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it-IT"/>
              <a:t>Contenuto uno</a:t>
            </a:r>
          </a:p>
          <a:p>
            <a:pPr lvl="0"/>
            <a:r>
              <a:rPr lang="it-IT"/>
              <a:t>Contenuto due</a:t>
            </a:r>
          </a:p>
          <a:p>
            <a:pPr lvl="0"/>
            <a:r>
              <a:rPr lang="it-IT"/>
              <a:t>Contenuto tre</a:t>
            </a:r>
          </a:p>
        </p:txBody>
      </p:sp>
      <p:cxnSp>
        <p:nvCxnSpPr>
          <p:cNvPr id="22" name="Connettore 1 21">
            <a:extLst>
              <a:ext uri="{FF2B5EF4-FFF2-40B4-BE49-F238E27FC236}">
                <a16:creationId xmlns:a16="http://schemas.microsoft.com/office/drawing/2014/main" id="{0CDAEE09-4193-A1CD-22C7-5F175CC8E091}"/>
              </a:ext>
            </a:extLst>
          </p:cNvPr>
          <p:cNvCxnSpPr>
            <a:cxnSpLocks/>
          </p:cNvCxnSpPr>
          <p:nvPr userDrawn="1"/>
        </p:nvCxnSpPr>
        <p:spPr>
          <a:xfrm>
            <a:off x="3130826" y="2677596"/>
            <a:ext cx="4323520" cy="0"/>
          </a:xfrm>
          <a:prstGeom prst="line">
            <a:avLst/>
          </a:prstGeom>
          <a:ln w="6350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Segnaposto testo 11">
            <a:extLst>
              <a:ext uri="{FF2B5EF4-FFF2-40B4-BE49-F238E27FC236}">
                <a16:creationId xmlns:a16="http://schemas.microsoft.com/office/drawing/2014/main" id="{8D701A10-1870-B3C2-4009-9476ED2D132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130826" y="4537538"/>
            <a:ext cx="4323521" cy="27565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 typeface="+mj-lt"/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it-IT"/>
              <a:t>03. TITOLO DEL CAPITOLO</a:t>
            </a:r>
          </a:p>
        </p:txBody>
      </p:sp>
      <p:sp>
        <p:nvSpPr>
          <p:cNvPr id="24" name="Segnaposto testo 14">
            <a:extLst>
              <a:ext uri="{FF2B5EF4-FFF2-40B4-BE49-F238E27FC236}">
                <a16:creationId xmlns:a16="http://schemas.microsoft.com/office/drawing/2014/main" id="{5727BE1E-48CC-9C21-12CE-88261FBB7AF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309730" y="4901882"/>
            <a:ext cx="3900635" cy="115255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it-IT"/>
              <a:t>Contenuto uno</a:t>
            </a:r>
          </a:p>
          <a:p>
            <a:pPr lvl="0"/>
            <a:r>
              <a:rPr lang="it-IT"/>
              <a:t>Contenuto due</a:t>
            </a:r>
          </a:p>
          <a:p>
            <a:pPr lvl="0"/>
            <a:r>
              <a:rPr lang="it-IT"/>
              <a:t>Contenuto tre</a:t>
            </a:r>
          </a:p>
        </p:txBody>
      </p:sp>
      <p:cxnSp>
        <p:nvCxnSpPr>
          <p:cNvPr id="25" name="Connettore 1 24">
            <a:extLst>
              <a:ext uri="{FF2B5EF4-FFF2-40B4-BE49-F238E27FC236}">
                <a16:creationId xmlns:a16="http://schemas.microsoft.com/office/drawing/2014/main" id="{DC598589-FFBE-40AD-4F2D-B6BDE6CC530A}"/>
              </a:ext>
            </a:extLst>
          </p:cNvPr>
          <p:cNvCxnSpPr>
            <a:cxnSpLocks/>
          </p:cNvCxnSpPr>
          <p:nvPr userDrawn="1"/>
        </p:nvCxnSpPr>
        <p:spPr>
          <a:xfrm>
            <a:off x="3130826" y="4338756"/>
            <a:ext cx="4323520" cy="0"/>
          </a:xfrm>
          <a:prstGeom prst="line">
            <a:avLst/>
          </a:prstGeom>
          <a:ln w="6350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Segnaposto testo 11">
            <a:extLst>
              <a:ext uri="{FF2B5EF4-FFF2-40B4-BE49-F238E27FC236}">
                <a16:creationId xmlns:a16="http://schemas.microsoft.com/office/drawing/2014/main" id="{8D54946A-B8F9-D7A0-22AA-7375E1E76D7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615487" y="1215218"/>
            <a:ext cx="4079539" cy="27565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 typeface="+mj-lt"/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it-IT"/>
              <a:t>04. TITOLO DEL CAPITOLO</a:t>
            </a:r>
          </a:p>
        </p:txBody>
      </p:sp>
      <p:sp>
        <p:nvSpPr>
          <p:cNvPr id="27" name="Segnaposto testo 14">
            <a:extLst>
              <a:ext uri="{FF2B5EF4-FFF2-40B4-BE49-F238E27FC236}">
                <a16:creationId xmlns:a16="http://schemas.microsoft.com/office/drawing/2014/main" id="{121DF93D-0865-0868-FDF3-CA02998B7FA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794391" y="1579562"/>
            <a:ext cx="3900635" cy="115255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it-IT"/>
              <a:t>Contenuto uno</a:t>
            </a:r>
          </a:p>
          <a:p>
            <a:pPr lvl="0"/>
            <a:r>
              <a:rPr lang="it-IT"/>
              <a:t>Contenuto due</a:t>
            </a:r>
          </a:p>
          <a:p>
            <a:pPr lvl="0"/>
            <a:r>
              <a:rPr lang="it-IT"/>
              <a:t>Contenuto tre</a:t>
            </a:r>
          </a:p>
        </p:txBody>
      </p:sp>
      <p:sp>
        <p:nvSpPr>
          <p:cNvPr id="29" name="Segnaposto testo 11">
            <a:extLst>
              <a:ext uri="{FF2B5EF4-FFF2-40B4-BE49-F238E27FC236}">
                <a16:creationId xmlns:a16="http://schemas.microsoft.com/office/drawing/2014/main" id="{A41674DB-8AC2-3CF7-5DD3-24F4B84826D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615487" y="2876378"/>
            <a:ext cx="4079539" cy="27565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 typeface="+mj-lt"/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it-IT"/>
              <a:t>05. TITOLO DEL CAPITOLO</a:t>
            </a:r>
          </a:p>
        </p:txBody>
      </p:sp>
      <p:sp>
        <p:nvSpPr>
          <p:cNvPr id="30" name="Segnaposto testo 14">
            <a:extLst>
              <a:ext uri="{FF2B5EF4-FFF2-40B4-BE49-F238E27FC236}">
                <a16:creationId xmlns:a16="http://schemas.microsoft.com/office/drawing/2014/main" id="{0862AD86-C330-4B20-EF98-A3E9D8EA15B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794391" y="3240722"/>
            <a:ext cx="3900635" cy="115255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it-IT"/>
              <a:t>Contenuto uno</a:t>
            </a:r>
          </a:p>
          <a:p>
            <a:pPr lvl="0"/>
            <a:r>
              <a:rPr lang="it-IT"/>
              <a:t>Contenuto due</a:t>
            </a:r>
          </a:p>
          <a:p>
            <a:pPr lvl="0"/>
            <a:r>
              <a:rPr lang="it-IT"/>
              <a:t>Contenuto tre</a:t>
            </a:r>
          </a:p>
        </p:txBody>
      </p:sp>
      <p:cxnSp>
        <p:nvCxnSpPr>
          <p:cNvPr id="31" name="Connettore 1 30">
            <a:extLst>
              <a:ext uri="{FF2B5EF4-FFF2-40B4-BE49-F238E27FC236}">
                <a16:creationId xmlns:a16="http://schemas.microsoft.com/office/drawing/2014/main" id="{A38D5ED9-D44B-7028-42A7-A106C2FFEE03}"/>
              </a:ext>
            </a:extLst>
          </p:cNvPr>
          <p:cNvCxnSpPr>
            <a:cxnSpLocks/>
          </p:cNvCxnSpPr>
          <p:nvPr userDrawn="1"/>
        </p:nvCxnSpPr>
        <p:spPr>
          <a:xfrm>
            <a:off x="7615487" y="2677596"/>
            <a:ext cx="4323520" cy="0"/>
          </a:xfrm>
          <a:prstGeom prst="line">
            <a:avLst/>
          </a:prstGeom>
          <a:ln w="6350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Segnaposto testo 11">
            <a:extLst>
              <a:ext uri="{FF2B5EF4-FFF2-40B4-BE49-F238E27FC236}">
                <a16:creationId xmlns:a16="http://schemas.microsoft.com/office/drawing/2014/main" id="{ACDCD6CF-B349-D75D-A553-91CB8812685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615487" y="4537538"/>
            <a:ext cx="4079539" cy="27565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 typeface="+mj-lt"/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it-IT"/>
              <a:t>06. TITOLO DEL CAPITOLO</a:t>
            </a:r>
          </a:p>
        </p:txBody>
      </p:sp>
      <p:sp>
        <p:nvSpPr>
          <p:cNvPr id="33" name="Segnaposto testo 14">
            <a:extLst>
              <a:ext uri="{FF2B5EF4-FFF2-40B4-BE49-F238E27FC236}">
                <a16:creationId xmlns:a16="http://schemas.microsoft.com/office/drawing/2014/main" id="{D7DA09A0-0620-3923-20CC-4F6D8BE70E2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794391" y="4901882"/>
            <a:ext cx="3900635" cy="115255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it-IT"/>
              <a:t>Contenuto uno</a:t>
            </a:r>
          </a:p>
          <a:p>
            <a:pPr lvl="0"/>
            <a:r>
              <a:rPr lang="it-IT"/>
              <a:t>Contenuto due</a:t>
            </a:r>
          </a:p>
          <a:p>
            <a:pPr lvl="0"/>
            <a:r>
              <a:rPr lang="it-IT"/>
              <a:t>Contenuto tre</a:t>
            </a:r>
          </a:p>
        </p:txBody>
      </p:sp>
      <p:cxnSp>
        <p:nvCxnSpPr>
          <p:cNvPr id="34" name="Connettore 1 33">
            <a:extLst>
              <a:ext uri="{FF2B5EF4-FFF2-40B4-BE49-F238E27FC236}">
                <a16:creationId xmlns:a16="http://schemas.microsoft.com/office/drawing/2014/main" id="{7D2CDC1F-E2E7-31E4-6719-7A01FCF26312}"/>
              </a:ext>
            </a:extLst>
          </p:cNvPr>
          <p:cNvCxnSpPr>
            <a:cxnSpLocks/>
          </p:cNvCxnSpPr>
          <p:nvPr userDrawn="1"/>
        </p:nvCxnSpPr>
        <p:spPr>
          <a:xfrm>
            <a:off x="7615487" y="4338756"/>
            <a:ext cx="4323520" cy="0"/>
          </a:xfrm>
          <a:prstGeom prst="line">
            <a:avLst/>
          </a:prstGeom>
          <a:ln w="6350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37708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00-Indice">
    <p:bg>
      <p:bgPr>
        <a:solidFill>
          <a:srgbClr val="F5F5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egnaposto testo 11">
            <a:extLst>
              <a:ext uri="{FF2B5EF4-FFF2-40B4-BE49-F238E27FC236}">
                <a16:creationId xmlns:a16="http://schemas.microsoft.com/office/drawing/2014/main" id="{577C6E33-B4DD-B30B-C59A-45938A53988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7206" y="1215218"/>
            <a:ext cx="2300628" cy="120029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it-IT"/>
              <a:t>Titolo Indice</a:t>
            </a:r>
          </a:p>
        </p:txBody>
      </p:sp>
      <p:sp>
        <p:nvSpPr>
          <p:cNvPr id="13" name="Segnaposto testo 11">
            <a:extLst>
              <a:ext uri="{FF2B5EF4-FFF2-40B4-BE49-F238E27FC236}">
                <a16:creationId xmlns:a16="http://schemas.microsoft.com/office/drawing/2014/main" id="{215C7B68-9050-9736-97D3-219C0065DE5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130826" y="1215218"/>
            <a:ext cx="4323521" cy="27565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 typeface="+mj-lt"/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it-IT"/>
              <a:t>01. TITOLO DEL CAPITOLO</a:t>
            </a:r>
          </a:p>
        </p:txBody>
      </p:sp>
      <p:sp>
        <p:nvSpPr>
          <p:cNvPr id="15" name="Segnaposto testo 14">
            <a:extLst>
              <a:ext uri="{FF2B5EF4-FFF2-40B4-BE49-F238E27FC236}">
                <a16:creationId xmlns:a16="http://schemas.microsoft.com/office/drawing/2014/main" id="{DE527B56-4FCF-C993-1BFD-EAD19215B93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09730" y="1579562"/>
            <a:ext cx="3900635" cy="115255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it-IT"/>
              <a:t>Contenuto uno</a:t>
            </a:r>
          </a:p>
          <a:p>
            <a:pPr lvl="0"/>
            <a:r>
              <a:rPr lang="it-IT"/>
              <a:t>Contenuto due</a:t>
            </a:r>
          </a:p>
          <a:p>
            <a:pPr lvl="0"/>
            <a:r>
              <a:rPr lang="it-IT"/>
              <a:t>Contenuto tre</a:t>
            </a:r>
          </a:p>
        </p:txBody>
      </p:sp>
      <p:sp>
        <p:nvSpPr>
          <p:cNvPr id="20" name="Segnaposto testo 11">
            <a:extLst>
              <a:ext uri="{FF2B5EF4-FFF2-40B4-BE49-F238E27FC236}">
                <a16:creationId xmlns:a16="http://schemas.microsoft.com/office/drawing/2014/main" id="{752E96C8-8B31-11C2-AEE4-CE09F842A00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130826" y="2876378"/>
            <a:ext cx="4323521" cy="27565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 typeface="+mj-lt"/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it-IT"/>
              <a:t>02. TITOLO DEL CAPITOLO</a:t>
            </a:r>
          </a:p>
        </p:txBody>
      </p:sp>
      <p:sp>
        <p:nvSpPr>
          <p:cNvPr id="21" name="Segnaposto testo 14">
            <a:extLst>
              <a:ext uri="{FF2B5EF4-FFF2-40B4-BE49-F238E27FC236}">
                <a16:creationId xmlns:a16="http://schemas.microsoft.com/office/drawing/2014/main" id="{B4DF2C90-75E2-DD01-82C1-0232A650ECE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09730" y="3240722"/>
            <a:ext cx="3900635" cy="115255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it-IT"/>
              <a:t>Contenuto uno</a:t>
            </a:r>
          </a:p>
          <a:p>
            <a:pPr lvl="0"/>
            <a:r>
              <a:rPr lang="it-IT"/>
              <a:t>Contenuto due</a:t>
            </a:r>
          </a:p>
          <a:p>
            <a:pPr lvl="0"/>
            <a:r>
              <a:rPr lang="it-IT"/>
              <a:t>Contenuto tre</a:t>
            </a:r>
          </a:p>
        </p:txBody>
      </p:sp>
      <p:cxnSp>
        <p:nvCxnSpPr>
          <p:cNvPr id="22" name="Connettore 1 21">
            <a:extLst>
              <a:ext uri="{FF2B5EF4-FFF2-40B4-BE49-F238E27FC236}">
                <a16:creationId xmlns:a16="http://schemas.microsoft.com/office/drawing/2014/main" id="{0CDAEE09-4193-A1CD-22C7-5F175CC8E091}"/>
              </a:ext>
            </a:extLst>
          </p:cNvPr>
          <p:cNvCxnSpPr>
            <a:cxnSpLocks/>
          </p:cNvCxnSpPr>
          <p:nvPr userDrawn="1"/>
        </p:nvCxnSpPr>
        <p:spPr>
          <a:xfrm>
            <a:off x="3130826" y="2677596"/>
            <a:ext cx="4323520" cy="0"/>
          </a:xfrm>
          <a:prstGeom prst="line">
            <a:avLst/>
          </a:prstGeom>
          <a:ln w="6350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Segnaposto testo 11">
            <a:extLst>
              <a:ext uri="{FF2B5EF4-FFF2-40B4-BE49-F238E27FC236}">
                <a16:creationId xmlns:a16="http://schemas.microsoft.com/office/drawing/2014/main" id="{8D701A10-1870-B3C2-4009-9476ED2D132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130826" y="4537538"/>
            <a:ext cx="4323521" cy="27565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 typeface="+mj-lt"/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it-IT"/>
              <a:t>03. TITOLO DEL CAPITOLO</a:t>
            </a:r>
          </a:p>
        </p:txBody>
      </p:sp>
      <p:sp>
        <p:nvSpPr>
          <p:cNvPr id="24" name="Segnaposto testo 14">
            <a:extLst>
              <a:ext uri="{FF2B5EF4-FFF2-40B4-BE49-F238E27FC236}">
                <a16:creationId xmlns:a16="http://schemas.microsoft.com/office/drawing/2014/main" id="{5727BE1E-48CC-9C21-12CE-88261FBB7AF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309730" y="4901882"/>
            <a:ext cx="3900635" cy="115255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it-IT"/>
              <a:t>Contenuto uno</a:t>
            </a:r>
          </a:p>
          <a:p>
            <a:pPr lvl="0"/>
            <a:r>
              <a:rPr lang="it-IT"/>
              <a:t>Contenuto due</a:t>
            </a:r>
          </a:p>
          <a:p>
            <a:pPr lvl="0"/>
            <a:r>
              <a:rPr lang="it-IT"/>
              <a:t>Contenuto tre</a:t>
            </a:r>
          </a:p>
        </p:txBody>
      </p:sp>
      <p:cxnSp>
        <p:nvCxnSpPr>
          <p:cNvPr id="25" name="Connettore 1 24">
            <a:extLst>
              <a:ext uri="{FF2B5EF4-FFF2-40B4-BE49-F238E27FC236}">
                <a16:creationId xmlns:a16="http://schemas.microsoft.com/office/drawing/2014/main" id="{DC598589-FFBE-40AD-4F2D-B6BDE6CC530A}"/>
              </a:ext>
            </a:extLst>
          </p:cNvPr>
          <p:cNvCxnSpPr>
            <a:cxnSpLocks/>
          </p:cNvCxnSpPr>
          <p:nvPr userDrawn="1"/>
        </p:nvCxnSpPr>
        <p:spPr>
          <a:xfrm>
            <a:off x="3130826" y="4338756"/>
            <a:ext cx="4323520" cy="0"/>
          </a:xfrm>
          <a:prstGeom prst="line">
            <a:avLst/>
          </a:prstGeom>
          <a:ln w="6350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Segnaposto testo 11">
            <a:extLst>
              <a:ext uri="{FF2B5EF4-FFF2-40B4-BE49-F238E27FC236}">
                <a16:creationId xmlns:a16="http://schemas.microsoft.com/office/drawing/2014/main" id="{8D54946A-B8F9-D7A0-22AA-7375E1E76D7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615487" y="1215218"/>
            <a:ext cx="4079539" cy="27565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 typeface="+mj-lt"/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it-IT"/>
              <a:t>04. TITOLO DEL CAPITOLO</a:t>
            </a:r>
          </a:p>
        </p:txBody>
      </p:sp>
      <p:sp>
        <p:nvSpPr>
          <p:cNvPr id="27" name="Segnaposto testo 14">
            <a:extLst>
              <a:ext uri="{FF2B5EF4-FFF2-40B4-BE49-F238E27FC236}">
                <a16:creationId xmlns:a16="http://schemas.microsoft.com/office/drawing/2014/main" id="{121DF93D-0865-0868-FDF3-CA02998B7FA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794391" y="1579562"/>
            <a:ext cx="3900635" cy="115255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it-IT"/>
              <a:t>Contenuto uno</a:t>
            </a:r>
          </a:p>
          <a:p>
            <a:pPr lvl="0"/>
            <a:r>
              <a:rPr lang="it-IT"/>
              <a:t>Contenuto due</a:t>
            </a:r>
          </a:p>
          <a:p>
            <a:pPr lvl="0"/>
            <a:r>
              <a:rPr lang="it-IT"/>
              <a:t>Contenuto tre</a:t>
            </a:r>
          </a:p>
        </p:txBody>
      </p:sp>
      <p:sp>
        <p:nvSpPr>
          <p:cNvPr id="29" name="Segnaposto testo 11">
            <a:extLst>
              <a:ext uri="{FF2B5EF4-FFF2-40B4-BE49-F238E27FC236}">
                <a16:creationId xmlns:a16="http://schemas.microsoft.com/office/drawing/2014/main" id="{A41674DB-8AC2-3CF7-5DD3-24F4B84826D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615487" y="2876378"/>
            <a:ext cx="4079539" cy="27565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 typeface="+mj-lt"/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it-IT"/>
              <a:t>05. TITOLO DEL CAPITOLO</a:t>
            </a:r>
          </a:p>
        </p:txBody>
      </p:sp>
      <p:sp>
        <p:nvSpPr>
          <p:cNvPr id="30" name="Segnaposto testo 14">
            <a:extLst>
              <a:ext uri="{FF2B5EF4-FFF2-40B4-BE49-F238E27FC236}">
                <a16:creationId xmlns:a16="http://schemas.microsoft.com/office/drawing/2014/main" id="{0862AD86-C330-4B20-EF98-A3E9D8EA15B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794391" y="3240722"/>
            <a:ext cx="3900635" cy="115255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it-IT"/>
              <a:t>Contenuto uno</a:t>
            </a:r>
          </a:p>
          <a:p>
            <a:pPr lvl="0"/>
            <a:r>
              <a:rPr lang="it-IT"/>
              <a:t>Contenuto due</a:t>
            </a:r>
          </a:p>
          <a:p>
            <a:pPr lvl="0"/>
            <a:r>
              <a:rPr lang="it-IT"/>
              <a:t>Contenuto tre</a:t>
            </a:r>
          </a:p>
        </p:txBody>
      </p:sp>
      <p:cxnSp>
        <p:nvCxnSpPr>
          <p:cNvPr id="31" name="Connettore 1 30">
            <a:extLst>
              <a:ext uri="{FF2B5EF4-FFF2-40B4-BE49-F238E27FC236}">
                <a16:creationId xmlns:a16="http://schemas.microsoft.com/office/drawing/2014/main" id="{A38D5ED9-D44B-7028-42A7-A106C2FFEE03}"/>
              </a:ext>
            </a:extLst>
          </p:cNvPr>
          <p:cNvCxnSpPr>
            <a:cxnSpLocks/>
          </p:cNvCxnSpPr>
          <p:nvPr userDrawn="1"/>
        </p:nvCxnSpPr>
        <p:spPr>
          <a:xfrm>
            <a:off x="7615487" y="2677596"/>
            <a:ext cx="4323520" cy="0"/>
          </a:xfrm>
          <a:prstGeom prst="line">
            <a:avLst/>
          </a:prstGeom>
          <a:ln w="6350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Segnaposto testo 11">
            <a:extLst>
              <a:ext uri="{FF2B5EF4-FFF2-40B4-BE49-F238E27FC236}">
                <a16:creationId xmlns:a16="http://schemas.microsoft.com/office/drawing/2014/main" id="{ACDCD6CF-B349-D75D-A553-91CB8812685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615487" y="4537538"/>
            <a:ext cx="4079539" cy="27565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 typeface="+mj-lt"/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it-IT"/>
              <a:t>06. TITOLO DEL CAPITOLO</a:t>
            </a:r>
          </a:p>
        </p:txBody>
      </p:sp>
      <p:sp>
        <p:nvSpPr>
          <p:cNvPr id="33" name="Segnaposto testo 14">
            <a:extLst>
              <a:ext uri="{FF2B5EF4-FFF2-40B4-BE49-F238E27FC236}">
                <a16:creationId xmlns:a16="http://schemas.microsoft.com/office/drawing/2014/main" id="{D7DA09A0-0620-3923-20CC-4F6D8BE70E2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794391" y="4901882"/>
            <a:ext cx="3900635" cy="115255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it-IT"/>
              <a:t>Contenuto uno</a:t>
            </a:r>
          </a:p>
          <a:p>
            <a:pPr lvl="0"/>
            <a:r>
              <a:rPr lang="it-IT"/>
              <a:t>Contenuto due</a:t>
            </a:r>
          </a:p>
          <a:p>
            <a:pPr lvl="0"/>
            <a:r>
              <a:rPr lang="it-IT"/>
              <a:t>Contenuto tre</a:t>
            </a:r>
          </a:p>
        </p:txBody>
      </p:sp>
      <p:cxnSp>
        <p:nvCxnSpPr>
          <p:cNvPr id="34" name="Connettore 1 33">
            <a:extLst>
              <a:ext uri="{FF2B5EF4-FFF2-40B4-BE49-F238E27FC236}">
                <a16:creationId xmlns:a16="http://schemas.microsoft.com/office/drawing/2014/main" id="{7D2CDC1F-E2E7-31E4-6719-7A01FCF26312}"/>
              </a:ext>
            </a:extLst>
          </p:cNvPr>
          <p:cNvCxnSpPr>
            <a:cxnSpLocks/>
          </p:cNvCxnSpPr>
          <p:nvPr userDrawn="1"/>
        </p:nvCxnSpPr>
        <p:spPr>
          <a:xfrm>
            <a:off x="7615487" y="4338756"/>
            <a:ext cx="4323520" cy="0"/>
          </a:xfrm>
          <a:prstGeom prst="line">
            <a:avLst/>
          </a:prstGeom>
          <a:ln w="6350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97788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-Ind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egnaposto testo 11">
            <a:extLst>
              <a:ext uri="{FF2B5EF4-FFF2-40B4-BE49-F238E27FC236}">
                <a16:creationId xmlns:a16="http://schemas.microsoft.com/office/drawing/2014/main" id="{215C7B68-9050-9736-97D3-219C0065DE5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130826" y="1215218"/>
            <a:ext cx="2965174" cy="65716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it-IT"/>
              <a:t>Titolo </a:t>
            </a:r>
          </a:p>
        </p:txBody>
      </p:sp>
      <p:sp>
        <p:nvSpPr>
          <p:cNvPr id="15" name="Segnaposto testo 14">
            <a:extLst>
              <a:ext uri="{FF2B5EF4-FFF2-40B4-BE49-F238E27FC236}">
                <a16:creationId xmlns:a16="http://schemas.microsoft.com/office/drawing/2014/main" id="{DE527B56-4FCF-C993-1BFD-EAD19215B93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41030" y="1215219"/>
            <a:ext cx="5534202" cy="65716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it-IT"/>
              <a:t>Testo da inserire qui</a:t>
            </a:r>
          </a:p>
        </p:txBody>
      </p:sp>
      <p:cxnSp>
        <p:nvCxnSpPr>
          <p:cNvPr id="18" name="Connettore 1 17">
            <a:extLst>
              <a:ext uri="{FF2B5EF4-FFF2-40B4-BE49-F238E27FC236}">
                <a16:creationId xmlns:a16="http://schemas.microsoft.com/office/drawing/2014/main" id="{ADAE1525-6A55-F2BB-D797-E131FCF4232D}"/>
              </a:ext>
            </a:extLst>
          </p:cNvPr>
          <p:cNvCxnSpPr>
            <a:cxnSpLocks/>
          </p:cNvCxnSpPr>
          <p:nvPr userDrawn="1"/>
        </p:nvCxnSpPr>
        <p:spPr>
          <a:xfrm>
            <a:off x="3130826" y="1016436"/>
            <a:ext cx="8830918" cy="0"/>
          </a:xfrm>
          <a:prstGeom prst="line">
            <a:avLst/>
          </a:prstGeom>
          <a:ln w="6350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itolo 1">
            <a:extLst>
              <a:ext uri="{FF2B5EF4-FFF2-40B4-BE49-F238E27FC236}">
                <a16:creationId xmlns:a16="http://schemas.microsoft.com/office/drawing/2014/main" id="{5976379F-3BDC-8ED3-01CC-EE3C4539870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96975" y="1118352"/>
            <a:ext cx="2488821" cy="3220403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4200" b="1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it-IT"/>
              <a:t>Titolo da inserire</a:t>
            </a:r>
          </a:p>
        </p:txBody>
      </p:sp>
      <p:sp>
        <p:nvSpPr>
          <p:cNvPr id="43" name="Segnaposto testo 11">
            <a:extLst>
              <a:ext uri="{FF2B5EF4-FFF2-40B4-BE49-F238E27FC236}">
                <a16:creationId xmlns:a16="http://schemas.microsoft.com/office/drawing/2014/main" id="{974437B8-7F45-B3F2-402E-445AF533E29A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130826" y="2239013"/>
            <a:ext cx="2965174" cy="65716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it-IT"/>
              <a:t>Titolo </a:t>
            </a:r>
          </a:p>
        </p:txBody>
      </p:sp>
      <p:sp>
        <p:nvSpPr>
          <p:cNvPr id="45" name="Segnaposto testo 14">
            <a:extLst>
              <a:ext uri="{FF2B5EF4-FFF2-40B4-BE49-F238E27FC236}">
                <a16:creationId xmlns:a16="http://schemas.microsoft.com/office/drawing/2014/main" id="{589108D7-277D-2B04-BDAB-2DD0E9438B69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241030" y="2239014"/>
            <a:ext cx="5534202" cy="65716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it-IT"/>
              <a:t>Testo da inserire qui</a:t>
            </a:r>
          </a:p>
        </p:txBody>
      </p:sp>
      <p:cxnSp>
        <p:nvCxnSpPr>
          <p:cNvPr id="46" name="Connettore 1 45">
            <a:extLst>
              <a:ext uri="{FF2B5EF4-FFF2-40B4-BE49-F238E27FC236}">
                <a16:creationId xmlns:a16="http://schemas.microsoft.com/office/drawing/2014/main" id="{B3D9D2B7-2EE4-1EF8-0BF5-E697EEFAA7D6}"/>
              </a:ext>
            </a:extLst>
          </p:cNvPr>
          <p:cNvCxnSpPr>
            <a:cxnSpLocks/>
          </p:cNvCxnSpPr>
          <p:nvPr userDrawn="1"/>
        </p:nvCxnSpPr>
        <p:spPr>
          <a:xfrm>
            <a:off x="3130826" y="2040231"/>
            <a:ext cx="8830918" cy="0"/>
          </a:xfrm>
          <a:prstGeom prst="line">
            <a:avLst/>
          </a:prstGeom>
          <a:ln w="6350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Segnaposto testo 11">
            <a:extLst>
              <a:ext uri="{FF2B5EF4-FFF2-40B4-BE49-F238E27FC236}">
                <a16:creationId xmlns:a16="http://schemas.microsoft.com/office/drawing/2014/main" id="{C3D5D48F-B2E1-8403-FEB3-F4928ECBE4A1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130826" y="3253208"/>
            <a:ext cx="2965174" cy="65716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it-IT"/>
              <a:t>Titolo </a:t>
            </a:r>
          </a:p>
        </p:txBody>
      </p:sp>
      <p:sp>
        <p:nvSpPr>
          <p:cNvPr id="50" name="Segnaposto testo 14">
            <a:extLst>
              <a:ext uri="{FF2B5EF4-FFF2-40B4-BE49-F238E27FC236}">
                <a16:creationId xmlns:a16="http://schemas.microsoft.com/office/drawing/2014/main" id="{07473C70-7DEB-96F1-AB61-ED1AA80FF53D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241030" y="3253209"/>
            <a:ext cx="5534202" cy="65716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it-IT"/>
              <a:t>Testo da inserire qui</a:t>
            </a:r>
          </a:p>
        </p:txBody>
      </p:sp>
      <p:cxnSp>
        <p:nvCxnSpPr>
          <p:cNvPr id="51" name="Connettore 1 50">
            <a:extLst>
              <a:ext uri="{FF2B5EF4-FFF2-40B4-BE49-F238E27FC236}">
                <a16:creationId xmlns:a16="http://schemas.microsoft.com/office/drawing/2014/main" id="{851EB935-7C3A-619B-B692-AFA44159B1AF}"/>
              </a:ext>
            </a:extLst>
          </p:cNvPr>
          <p:cNvCxnSpPr>
            <a:cxnSpLocks/>
          </p:cNvCxnSpPr>
          <p:nvPr userDrawn="1"/>
        </p:nvCxnSpPr>
        <p:spPr>
          <a:xfrm>
            <a:off x="3130826" y="3054426"/>
            <a:ext cx="8830918" cy="0"/>
          </a:xfrm>
          <a:prstGeom prst="line">
            <a:avLst/>
          </a:prstGeom>
          <a:ln w="6350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Segnaposto testo 11">
            <a:extLst>
              <a:ext uri="{FF2B5EF4-FFF2-40B4-BE49-F238E27FC236}">
                <a16:creationId xmlns:a16="http://schemas.microsoft.com/office/drawing/2014/main" id="{72BB7BD5-9AA1-2864-2DE7-5DF43F43D4D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130826" y="4338754"/>
            <a:ext cx="2965174" cy="65716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it-IT"/>
              <a:t>Titolo </a:t>
            </a:r>
          </a:p>
        </p:txBody>
      </p:sp>
      <p:sp>
        <p:nvSpPr>
          <p:cNvPr id="53" name="Segnaposto testo 14">
            <a:extLst>
              <a:ext uri="{FF2B5EF4-FFF2-40B4-BE49-F238E27FC236}">
                <a16:creationId xmlns:a16="http://schemas.microsoft.com/office/drawing/2014/main" id="{C3757EFC-9954-B062-D90A-D01D0C2F9171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241030" y="4338755"/>
            <a:ext cx="5534202" cy="65716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it-IT"/>
              <a:t>Testo da inserire qui</a:t>
            </a:r>
          </a:p>
        </p:txBody>
      </p:sp>
      <p:cxnSp>
        <p:nvCxnSpPr>
          <p:cNvPr id="54" name="Connettore 1 53">
            <a:extLst>
              <a:ext uri="{FF2B5EF4-FFF2-40B4-BE49-F238E27FC236}">
                <a16:creationId xmlns:a16="http://schemas.microsoft.com/office/drawing/2014/main" id="{8D9F286F-C3B0-570B-41D6-5DD180518724}"/>
              </a:ext>
            </a:extLst>
          </p:cNvPr>
          <p:cNvCxnSpPr>
            <a:cxnSpLocks/>
          </p:cNvCxnSpPr>
          <p:nvPr userDrawn="1"/>
        </p:nvCxnSpPr>
        <p:spPr>
          <a:xfrm>
            <a:off x="3130826" y="4139972"/>
            <a:ext cx="8830918" cy="0"/>
          </a:xfrm>
          <a:prstGeom prst="line">
            <a:avLst/>
          </a:prstGeom>
          <a:ln w="6350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5" name="Segnaposto testo 11">
            <a:extLst>
              <a:ext uri="{FF2B5EF4-FFF2-40B4-BE49-F238E27FC236}">
                <a16:creationId xmlns:a16="http://schemas.microsoft.com/office/drawing/2014/main" id="{061E2E52-678D-1103-E28A-B9506A3F6C65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3130826" y="5424300"/>
            <a:ext cx="2965174" cy="65716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it-IT"/>
              <a:t>Titolo </a:t>
            </a:r>
          </a:p>
        </p:txBody>
      </p:sp>
      <p:sp>
        <p:nvSpPr>
          <p:cNvPr id="56" name="Segnaposto testo 14">
            <a:extLst>
              <a:ext uri="{FF2B5EF4-FFF2-40B4-BE49-F238E27FC236}">
                <a16:creationId xmlns:a16="http://schemas.microsoft.com/office/drawing/2014/main" id="{D133B4E9-A0E3-0994-FF96-7CFEFFDA8561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241030" y="5424301"/>
            <a:ext cx="5534202" cy="65716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it-IT"/>
              <a:t>Testo da inserire qui</a:t>
            </a:r>
          </a:p>
        </p:txBody>
      </p:sp>
      <p:cxnSp>
        <p:nvCxnSpPr>
          <p:cNvPr id="57" name="Connettore 1 56">
            <a:extLst>
              <a:ext uri="{FF2B5EF4-FFF2-40B4-BE49-F238E27FC236}">
                <a16:creationId xmlns:a16="http://schemas.microsoft.com/office/drawing/2014/main" id="{F89DC523-9532-30D6-F034-2FA2DEB6BA02}"/>
              </a:ext>
            </a:extLst>
          </p:cNvPr>
          <p:cNvCxnSpPr>
            <a:cxnSpLocks/>
          </p:cNvCxnSpPr>
          <p:nvPr userDrawn="1"/>
        </p:nvCxnSpPr>
        <p:spPr>
          <a:xfrm>
            <a:off x="3130826" y="5225518"/>
            <a:ext cx="8830918" cy="0"/>
          </a:xfrm>
          <a:prstGeom prst="line">
            <a:avLst/>
          </a:prstGeom>
          <a:ln w="6350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90060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01-Indice">
    <p:bg>
      <p:bgPr>
        <a:solidFill>
          <a:srgbClr val="F5F5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egnaposto testo 11">
            <a:extLst>
              <a:ext uri="{FF2B5EF4-FFF2-40B4-BE49-F238E27FC236}">
                <a16:creationId xmlns:a16="http://schemas.microsoft.com/office/drawing/2014/main" id="{215C7B68-9050-9736-97D3-219C0065DE5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130826" y="1215218"/>
            <a:ext cx="2965174" cy="65716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it-IT"/>
              <a:t>Titolo </a:t>
            </a:r>
          </a:p>
        </p:txBody>
      </p:sp>
      <p:sp>
        <p:nvSpPr>
          <p:cNvPr id="15" name="Segnaposto testo 14">
            <a:extLst>
              <a:ext uri="{FF2B5EF4-FFF2-40B4-BE49-F238E27FC236}">
                <a16:creationId xmlns:a16="http://schemas.microsoft.com/office/drawing/2014/main" id="{DE527B56-4FCF-C993-1BFD-EAD19215B93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41030" y="1215219"/>
            <a:ext cx="5534202" cy="65716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it-IT"/>
              <a:t>Testo da inserire qui</a:t>
            </a:r>
          </a:p>
        </p:txBody>
      </p:sp>
      <p:cxnSp>
        <p:nvCxnSpPr>
          <p:cNvPr id="18" name="Connettore 1 17">
            <a:extLst>
              <a:ext uri="{FF2B5EF4-FFF2-40B4-BE49-F238E27FC236}">
                <a16:creationId xmlns:a16="http://schemas.microsoft.com/office/drawing/2014/main" id="{ADAE1525-6A55-F2BB-D797-E131FCF4232D}"/>
              </a:ext>
            </a:extLst>
          </p:cNvPr>
          <p:cNvCxnSpPr>
            <a:cxnSpLocks/>
          </p:cNvCxnSpPr>
          <p:nvPr userDrawn="1"/>
        </p:nvCxnSpPr>
        <p:spPr>
          <a:xfrm>
            <a:off x="3130826" y="1016436"/>
            <a:ext cx="8830918" cy="0"/>
          </a:xfrm>
          <a:prstGeom prst="line">
            <a:avLst/>
          </a:prstGeom>
          <a:ln w="6350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itolo 1">
            <a:extLst>
              <a:ext uri="{FF2B5EF4-FFF2-40B4-BE49-F238E27FC236}">
                <a16:creationId xmlns:a16="http://schemas.microsoft.com/office/drawing/2014/main" id="{5976379F-3BDC-8ED3-01CC-EE3C4539870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96975" y="1118352"/>
            <a:ext cx="2488821" cy="3220403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4200" b="1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it-IT"/>
              <a:t>Titolo da inserire</a:t>
            </a:r>
          </a:p>
        </p:txBody>
      </p:sp>
      <p:sp>
        <p:nvSpPr>
          <p:cNvPr id="43" name="Segnaposto testo 11">
            <a:extLst>
              <a:ext uri="{FF2B5EF4-FFF2-40B4-BE49-F238E27FC236}">
                <a16:creationId xmlns:a16="http://schemas.microsoft.com/office/drawing/2014/main" id="{974437B8-7F45-B3F2-402E-445AF533E29A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130826" y="2239013"/>
            <a:ext cx="2965174" cy="65716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it-IT"/>
              <a:t>Titolo </a:t>
            </a:r>
          </a:p>
        </p:txBody>
      </p:sp>
      <p:sp>
        <p:nvSpPr>
          <p:cNvPr id="45" name="Segnaposto testo 14">
            <a:extLst>
              <a:ext uri="{FF2B5EF4-FFF2-40B4-BE49-F238E27FC236}">
                <a16:creationId xmlns:a16="http://schemas.microsoft.com/office/drawing/2014/main" id="{589108D7-277D-2B04-BDAB-2DD0E9438B69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241030" y="2239014"/>
            <a:ext cx="5534202" cy="65716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it-IT"/>
              <a:t>Testo da inserire qui</a:t>
            </a:r>
          </a:p>
        </p:txBody>
      </p:sp>
      <p:cxnSp>
        <p:nvCxnSpPr>
          <p:cNvPr id="46" name="Connettore 1 45">
            <a:extLst>
              <a:ext uri="{FF2B5EF4-FFF2-40B4-BE49-F238E27FC236}">
                <a16:creationId xmlns:a16="http://schemas.microsoft.com/office/drawing/2014/main" id="{B3D9D2B7-2EE4-1EF8-0BF5-E697EEFAA7D6}"/>
              </a:ext>
            </a:extLst>
          </p:cNvPr>
          <p:cNvCxnSpPr>
            <a:cxnSpLocks/>
          </p:cNvCxnSpPr>
          <p:nvPr userDrawn="1"/>
        </p:nvCxnSpPr>
        <p:spPr>
          <a:xfrm>
            <a:off x="3130826" y="2040231"/>
            <a:ext cx="8830918" cy="0"/>
          </a:xfrm>
          <a:prstGeom prst="line">
            <a:avLst/>
          </a:prstGeom>
          <a:ln w="6350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Segnaposto testo 11">
            <a:extLst>
              <a:ext uri="{FF2B5EF4-FFF2-40B4-BE49-F238E27FC236}">
                <a16:creationId xmlns:a16="http://schemas.microsoft.com/office/drawing/2014/main" id="{C3D5D48F-B2E1-8403-FEB3-F4928ECBE4A1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130826" y="3253208"/>
            <a:ext cx="2965174" cy="65716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it-IT"/>
              <a:t>Titolo </a:t>
            </a:r>
          </a:p>
        </p:txBody>
      </p:sp>
      <p:sp>
        <p:nvSpPr>
          <p:cNvPr id="50" name="Segnaposto testo 14">
            <a:extLst>
              <a:ext uri="{FF2B5EF4-FFF2-40B4-BE49-F238E27FC236}">
                <a16:creationId xmlns:a16="http://schemas.microsoft.com/office/drawing/2014/main" id="{07473C70-7DEB-96F1-AB61-ED1AA80FF53D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241030" y="3253209"/>
            <a:ext cx="5534202" cy="65716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it-IT"/>
              <a:t>Testo da inserire qui</a:t>
            </a:r>
          </a:p>
        </p:txBody>
      </p:sp>
      <p:cxnSp>
        <p:nvCxnSpPr>
          <p:cNvPr id="51" name="Connettore 1 50">
            <a:extLst>
              <a:ext uri="{FF2B5EF4-FFF2-40B4-BE49-F238E27FC236}">
                <a16:creationId xmlns:a16="http://schemas.microsoft.com/office/drawing/2014/main" id="{851EB935-7C3A-619B-B692-AFA44159B1AF}"/>
              </a:ext>
            </a:extLst>
          </p:cNvPr>
          <p:cNvCxnSpPr>
            <a:cxnSpLocks/>
          </p:cNvCxnSpPr>
          <p:nvPr userDrawn="1"/>
        </p:nvCxnSpPr>
        <p:spPr>
          <a:xfrm>
            <a:off x="3130826" y="3054426"/>
            <a:ext cx="8830918" cy="0"/>
          </a:xfrm>
          <a:prstGeom prst="line">
            <a:avLst/>
          </a:prstGeom>
          <a:ln w="6350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Segnaposto testo 11">
            <a:extLst>
              <a:ext uri="{FF2B5EF4-FFF2-40B4-BE49-F238E27FC236}">
                <a16:creationId xmlns:a16="http://schemas.microsoft.com/office/drawing/2014/main" id="{72BB7BD5-9AA1-2864-2DE7-5DF43F43D4D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130826" y="4338754"/>
            <a:ext cx="2965174" cy="65716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it-IT"/>
              <a:t>Titolo </a:t>
            </a:r>
          </a:p>
        </p:txBody>
      </p:sp>
      <p:sp>
        <p:nvSpPr>
          <p:cNvPr id="53" name="Segnaposto testo 14">
            <a:extLst>
              <a:ext uri="{FF2B5EF4-FFF2-40B4-BE49-F238E27FC236}">
                <a16:creationId xmlns:a16="http://schemas.microsoft.com/office/drawing/2014/main" id="{C3757EFC-9954-B062-D90A-D01D0C2F9171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241030" y="4338755"/>
            <a:ext cx="5534202" cy="65716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it-IT"/>
              <a:t>Testo da inserire qui</a:t>
            </a:r>
          </a:p>
        </p:txBody>
      </p:sp>
      <p:cxnSp>
        <p:nvCxnSpPr>
          <p:cNvPr id="54" name="Connettore 1 53">
            <a:extLst>
              <a:ext uri="{FF2B5EF4-FFF2-40B4-BE49-F238E27FC236}">
                <a16:creationId xmlns:a16="http://schemas.microsoft.com/office/drawing/2014/main" id="{8D9F286F-C3B0-570B-41D6-5DD180518724}"/>
              </a:ext>
            </a:extLst>
          </p:cNvPr>
          <p:cNvCxnSpPr>
            <a:cxnSpLocks/>
          </p:cNvCxnSpPr>
          <p:nvPr userDrawn="1"/>
        </p:nvCxnSpPr>
        <p:spPr>
          <a:xfrm>
            <a:off x="3130826" y="4139972"/>
            <a:ext cx="8830918" cy="0"/>
          </a:xfrm>
          <a:prstGeom prst="line">
            <a:avLst/>
          </a:prstGeom>
          <a:ln w="6350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5" name="Segnaposto testo 11">
            <a:extLst>
              <a:ext uri="{FF2B5EF4-FFF2-40B4-BE49-F238E27FC236}">
                <a16:creationId xmlns:a16="http://schemas.microsoft.com/office/drawing/2014/main" id="{061E2E52-678D-1103-E28A-B9506A3F6C65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3130826" y="5424300"/>
            <a:ext cx="2965174" cy="65716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it-IT"/>
              <a:t>Titolo </a:t>
            </a:r>
          </a:p>
        </p:txBody>
      </p:sp>
      <p:sp>
        <p:nvSpPr>
          <p:cNvPr id="56" name="Segnaposto testo 14">
            <a:extLst>
              <a:ext uri="{FF2B5EF4-FFF2-40B4-BE49-F238E27FC236}">
                <a16:creationId xmlns:a16="http://schemas.microsoft.com/office/drawing/2014/main" id="{D133B4E9-A0E3-0994-FF96-7CFEFFDA8561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241030" y="5424301"/>
            <a:ext cx="5534202" cy="65716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it-IT"/>
              <a:t>Testo da inserire qui</a:t>
            </a:r>
          </a:p>
        </p:txBody>
      </p:sp>
      <p:cxnSp>
        <p:nvCxnSpPr>
          <p:cNvPr id="57" name="Connettore 1 56">
            <a:extLst>
              <a:ext uri="{FF2B5EF4-FFF2-40B4-BE49-F238E27FC236}">
                <a16:creationId xmlns:a16="http://schemas.microsoft.com/office/drawing/2014/main" id="{F89DC523-9532-30D6-F034-2FA2DEB6BA02}"/>
              </a:ext>
            </a:extLst>
          </p:cNvPr>
          <p:cNvCxnSpPr>
            <a:cxnSpLocks/>
          </p:cNvCxnSpPr>
          <p:nvPr userDrawn="1"/>
        </p:nvCxnSpPr>
        <p:spPr>
          <a:xfrm>
            <a:off x="3130826" y="5225518"/>
            <a:ext cx="8830918" cy="0"/>
          </a:xfrm>
          <a:prstGeom prst="line">
            <a:avLst/>
          </a:prstGeom>
          <a:ln w="6350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67913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00-Titolo e Testo">
    <p:bg>
      <p:bgPr>
        <a:gradFill>
          <a:gsLst>
            <a:gs pos="0">
              <a:srgbClr val="006FF1"/>
            </a:gs>
            <a:gs pos="100000">
              <a:srgbClr val="3391FF"/>
            </a:gs>
          </a:gsLst>
          <a:lin ang="189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testo 11">
            <a:extLst>
              <a:ext uri="{FF2B5EF4-FFF2-40B4-BE49-F238E27FC236}">
                <a16:creationId xmlns:a16="http://schemas.microsoft.com/office/drawing/2014/main" id="{BDF80F91-3E42-1B94-D864-A21ACAE135F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96975" y="1215218"/>
            <a:ext cx="2451498" cy="65716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20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it-IT"/>
              <a:t>Titolo </a:t>
            </a:r>
          </a:p>
        </p:txBody>
      </p:sp>
      <p:sp>
        <p:nvSpPr>
          <p:cNvPr id="6" name="Segnaposto testo 14">
            <a:extLst>
              <a:ext uri="{FF2B5EF4-FFF2-40B4-BE49-F238E27FC236}">
                <a16:creationId xmlns:a16="http://schemas.microsoft.com/office/drawing/2014/main" id="{DF2405FD-D11F-42F0-705C-12155CD8D63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218165" y="1215219"/>
            <a:ext cx="8557067" cy="65716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it-IT"/>
              <a:t>Testo da inserire qui</a:t>
            </a:r>
          </a:p>
        </p:txBody>
      </p:sp>
      <p:cxnSp>
        <p:nvCxnSpPr>
          <p:cNvPr id="7" name="Connettore 1 6">
            <a:extLst>
              <a:ext uri="{FF2B5EF4-FFF2-40B4-BE49-F238E27FC236}">
                <a16:creationId xmlns:a16="http://schemas.microsoft.com/office/drawing/2014/main" id="{0B9FE3F9-3869-4952-2195-2482B8E335CF}"/>
              </a:ext>
            </a:extLst>
          </p:cNvPr>
          <p:cNvCxnSpPr>
            <a:cxnSpLocks/>
          </p:cNvCxnSpPr>
          <p:nvPr userDrawn="1"/>
        </p:nvCxnSpPr>
        <p:spPr>
          <a:xfrm>
            <a:off x="3130826" y="1016436"/>
            <a:ext cx="8830918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Segnaposto testo 11">
            <a:extLst>
              <a:ext uri="{FF2B5EF4-FFF2-40B4-BE49-F238E27FC236}">
                <a16:creationId xmlns:a16="http://schemas.microsoft.com/office/drawing/2014/main" id="{E1B79905-F6B0-7A21-F27D-2F46E1C0C5C7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96975" y="2239013"/>
            <a:ext cx="2451498" cy="65716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20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it-IT"/>
              <a:t>Titolo </a:t>
            </a:r>
          </a:p>
        </p:txBody>
      </p:sp>
      <p:sp>
        <p:nvSpPr>
          <p:cNvPr id="9" name="Segnaposto testo 14">
            <a:extLst>
              <a:ext uri="{FF2B5EF4-FFF2-40B4-BE49-F238E27FC236}">
                <a16:creationId xmlns:a16="http://schemas.microsoft.com/office/drawing/2014/main" id="{81CD564D-9304-4E54-0CB5-AFD62B9ACEF4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218165" y="2239014"/>
            <a:ext cx="8557067" cy="65716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it-IT"/>
              <a:t>Testo da inserire qui</a:t>
            </a:r>
          </a:p>
        </p:txBody>
      </p:sp>
      <p:cxnSp>
        <p:nvCxnSpPr>
          <p:cNvPr id="10" name="Connettore 1 9">
            <a:extLst>
              <a:ext uri="{FF2B5EF4-FFF2-40B4-BE49-F238E27FC236}">
                <a16:creationId xmlns:a16="http://schemas.microsoft.com/office/drawing/2014/main" id="{6910D82D-4720-5E1C-544A-AF2410EE8FEC}"/>
              </a:ext>
            </a:extLst>
          </p:cNvPr>
          <p:cNvCxnSpPr>
            <a:cxnSpLocks/>
          </p:cNvCxnSpPr>
          <p:nvPr userDrawn="1"/>
        </p:nvCxnSpPr>
        <p:spPr>
          <a:xfrm>
            <a:off x="3130826" y="2040231"/>
            <a:ext cx="8830918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Segnaposto testo 11">
            <a:extLst>
              <a:ext uri="{FF2B5EF4-FFF2-40B4-BE49-F238E27FC236}">
                <a16:creationId xmlns:a16="http://schemas.microsoft.com/office/drawing/2014/main" id="{AF9379A1-EC35-FD75-273D-A3C4A9581F9F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96975" y="3253208"/>
            <a:ext cx="2451498" cy="65716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20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it-IT"/>
              <a:t>Titolo </a:t>
            </a:r>
          </a:p>
        </p:txBody>
      </p:sp>
      <p:sp>
        <p:nvSpPr>
          <p:cNvPr id="12" name="Segnaposto testo 14">
            <a:extLst>
              <a:ext uri="{FF2B5EF4-FFF2-40B4-BE49-F238E27FC236}">
                <a16:creationId xmlns:a16="http://schemas.microsoft.com/office/drawing/2014/main" id="{DCA0C8DB-8F1D-3B8E-04D6-6041B6A10425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218165" y="3253209"/>
            <a:ext cx="8557067" cy="65716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it-IT"/>
              <a:t>Testo da inserire qui</a:t>
            </a:r>
          </a:p>
        </p:txBody>
      </p:sp>
      <p:cxnSp>
        <p:nvCxnSpPr>
          <p:cNvPr id="13" name="Connettore 1 12">
            <a:extLst>
              <a:ext uri="{FF2B5EF4-FFF2-40B4-BE49-F238E27FC236}">
                <a16:creationId xmlns:a16="http://schemas.microsoft.com/office/drawing/2014/main" id="{B235A22C-3C68-AED7-1DB7-17B9DA2F1E90}"/>
              </a:ext>
            </a:extLst>
          </p:cNvPr>
          <p:cNvCxnSpPr>
            <a:cxnSpLocks/>
          </p:cNvCxnSpPr>
          <p:nvPr userDrawn="1"/>
        </p:nvCxnSpPr>
        <p:spPr>
          <a:xfrm>
            <a:off x="3130826" y="3054426"/>
            <a:ext cx="8830918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Segnaposto testo 11">
            <a:extLst>
              <a:ext uri="{FF2B5EF4-FFF2-40B4-BE49-F238E27FC236}">
                <a16:creationId xmlns:a16="http://schemas.microsoft.com/office/drawing/2014/main" id="{C0A5E079-D6A6-F1B2-CC11-2AE123C9E2F1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96975" y="4338754"/>
            <a:ext cx="2451498" cy="65716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20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it-IT"/>
              <a:t>Titolo </a:t>
            </a:r>
          </a:p>
        </p:txBody>
      </p:sp>
      <p:sp>
        <p:nvSpPr>
          <p:cNvPr id="15" name="Segnaposto testo 14">
            <a:extLst>
              <a:ext uri="{FF2B5EF4-FFF2-40B4-BE49-F238E27FC236}">
                <a16:creationId xmlns:a16="http://schemas.microsoft.com/office/drawing/2014/main" id="{105BBC29-9EEE-0CDD-4175-3A8AD7979637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3218165" y="4338755"/>
            <a:ext cx="8557067" cy="65716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it-IT"/>
              <a:t>Testo da inserire qui</a:t>
            </a:r>
          </a:p>
        </p:txBody>
      </p:sp>
      <p:cxnSp>
        <p:nvCxnSpPr>
          <p:cNvPr id="16" name="Connettore 1 15">
            <a:extLst>
              <a:ext uri="{FF2B5EF4-FFF2-40B4-BE49-F238E27FC236}">
                <a16:creationId xmlns:a16="http://schemas.microsoft.com/office/drawing/2014/main" id="{CE9415E8-DECD-8D2E-A5A2-610416D0468E}"/>
              </a:ext>
            </a:extLst>
          </p:cNvPr>
          <p:cNvCxnSpPr>
            <a:cxnSpLocks/>
          </p:cNvCxnSpPr>
          <p:nvPr userDrawn="1"/>
        </p:nvCxnSpPr>
        <p:spPr>
          <a:xfrm>
            <a:off x="3130826" y="4139972"/>
            <a:ext cx="8830918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Segnaposto testo 11">
            <a:extLst>
              <a:ext uri="{FF2B5EF4-FFF2-40B4-BE49-F238E27FC236}">
                <a16:creationId xmlns:a16="http://schemas.microsoft.com/office/drawing/2014/main" id="{7C49AFF7-B318-675A-26FD-92D427A3122B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96975" y="5424300"/>
            <a:ext cx="2451498" cy="65716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20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it-IT"/>
              <a:t>Titolo </a:t>
            </a:r>
          </a:p>
        </p:txBody>
      </p:sp>
      <p:sp>
        <p:nvSpPr>
          <p:cNvPr id="18" name="Segnaposto testo 14">
            <a:extLst>
              <a:ext uri="{FF2B5EF4-FFF2-40B4-BE49-F238E27FC236}">
                <a16:creationId xmlns:a16="http://schemas.microsoft.com/office/drawing/2014/main" id="{848187B4-0AFE-2B21-BC32-5BAC591F3DFC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3218165" y="5424301"/>
            <a:ext cx="8557067" cy="65716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it-IT"/>
              <a:t>Testo da inserire qui</a:t>
            </a:r>
          </a:p>
        </p:txBody>
      </p:sp>
      <p:cxnSp>
        <p:nvCxnSpPr>
          <p:cNvPr id="19" name="Connettore 1 18">
            <a:extLst>
              <a:ext uri="{FF2B5EF4-FFF2-40B4-BE49-F238E27FC236}">
                <a16:creationId xmlns:a16="http://schemas.microsoft.com/office/drawing/2014/main" id="{2ED6F44F-1F11-A04E-E4FF-224784B2BDA7}"/>
              </a:ext>
            </a:extLst>
          </p:cNvPr>
          <p:cNvCxnSpPr>
            <a:cxnSpLocks/>
          </p:cNvCxnSpPr>
          <p:nvPr userDrawn="1"/>
        </p:nvCxnSpPr>
        <p:spPr>
          <a:xfrm>
            <a:off x="3130826" y="5225518"/>
            <a:ext cx="8830918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0" name="Elemento grafico 19">
            <a:extLst>
              <a:ext uri="{FF2B5EF4-FFF2-40B4-BE49-F238E27FC236}">
                <a16:creationId xmlns:a16="http://schemas.microsoft.com/office/drawing/2014/main" id="{6CD574A5-5F45-D2DE-5B7F-5F8F5614FE9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0824" y="232251"/>
            <a:ext cx="813745" cy="166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70825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00-Titolo e Testo">
    <p:bg>
      <p:bgPr>
        <a:gradFill>
          <a:gsLst>
            <a:gs pos="0">
              <a:srgbClr val="006FF1"/>
            </a:gs>
            <a:gs pos="100000">
              <a:srgbClr val="3391FF"/>
            </a:gs>
          </a:gsLst>
          <a:lin ang="189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Elemento grafico 19">
            <a:extLst>
              <a:ext uri="{FF2B5EF4-FFF2-40B4-BE49-F238E27FC236}">
                <a16:creationId xmlns:a16="http://schemas.microsoft.com/office/drawing/2014/main" id="{6CD574A5-5F45-D2DE-5B7F-5F8F5614FE9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0824" y="232251"/>
            <a:ext cx="813745" cy="166943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4C2CD5D0-8979-296C-474F-15398DDE228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192526" y="943261"/>
            <a:ext cx="8502499" cy="54159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7200" b="1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it-IT"/>
              <a:t>Titolo del capitolo da inserire qui</a:t>
            </a:r>
          </a:p>
        </p:txBody>
      </p:sp>
      <p:sp>
        <p:nvSpPr>
          <p:cNvPr id="3" name="Segnaposto contenuto 16">
            <a:extLst>
              <a:ext uri="{FF2B5EF4-FFF2-40B4-BE49-F238E27FC236}">
                <a16:creationId xmlns:a16="http://schemas.microsoft.com/office/drawing/2014/main" id="{701B7B98-28D9-C58F-4CF7-50E4131C06CF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96975" y="915348"/>
            <a:ext cx="2338422" cy="494142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lang="it-IT" sz="8800" b="1" kern="1200" dirty="0">
                <a:solidFill>
                  <a:schemeClr val="tx1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 lvl="0"/>
            <a:r>
              <a:rPr lang="it-IT"/>
              <a:t>01</a:t>
            </a:r>
          </a:p>
        </p:txBody>
      </p:sp>
      <p:sp>
        <p:nvSpPr>
          <p:cNvPr id="4" name="Ovale 3">
            <a:extLst>
              <a:ext uri="{FF2B5EF4-FFF2-40B4-BE49-F238E27FC236}">
                <a16:creationId xmlns:a16="http://schemas.microsoft.com/office/drawing/2014/main" id="{B72D836E-F005-B079-1D08-22DC0308DCAE}"/>
              </a:ext>
            </a:extLst>
          </p:cNvPr>
          <p:cNvSpPr/>
          <p:nvPr userDrawn="1"/>
        </p:nvSpPr>
        <p:spPr>
          <a:xfrm>
            <a:off x="2934911" y="3086198"/>
            <a:ext cx="158101" cy="158101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7399645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00-Copertina Basic FS">
    <p:bg>
      <p:bgPr>
        <a:gradFill>
          <a:gsLst>
            <a:gs pos="0">
              <a:srgbClr val="006FF1"/>
            </a:gs>
            <a:gs pos="100000">
              <a:srgbClr val="3391FF"/>
            </a:gs>
          </a:gsLst>
          <a:lin ang="189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testo 14">
            <a:extLst>
              <a:ext uri="{FF2B5EF4-FFF2-40B4-BE49-F238E27FC236}">
                <a16:creationId xmlns:a16="http://schemas.microsoft.com/office/drawing/2014/main" id="{21189A27-765D-8805-125D-A3A57780A12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96976" y="5709996"/>
            <a:ext cx="11198052" cy="651029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lang="it-IT" sz="20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it-IT"/>
              <a:t>Nome Cognome | Ruolo </a:t>
            </a:r>
            <a:br>
              <a:rPr lang="it-IT"/>
            </a:br>
            <a:r>
              <a:rPr lang="it-IT"/>
              <a:t>nomecognome@email.com</a:t>
            </a:r>
          </a:p>
        </p:txBody>
      </p:sp>
      <p:sp>
        <p:nvSpPr>
          <p:cNvPr id="9" name="Titolo 1">
            <a:extLst>
              <a:ext uri="{FF2B5EF4-FFF2-40B4-BE49-F238E27FC236}">
                <a16:creationId xmlns:a16="http://schemas.microsoft.com/office/drawing/2014/main" id="{A4BFCD03-4B56-4FB4-3650-FAA44B91478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96975" y="1461977"/>
            <a:ext cx="7014497" cy="3270662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800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it-IT"/>
              <a:t>Titolo della</a:t>
            </a:r>
            <a:br>
              <a:rPr lang="it-IT"/>
            </a:br>
            <a:r>
              <a:rPr lang="it-IT"/>
              <a:t>presentazione</a:t>
            </a:r>
          </a:p>
        </p:txBody>
      </p:sp>
      <p:sp>
        <p:nvSpPr>
          <p:cNvPr id="11" name="Segnaposto testo 14">
            <a:extLst>
              <a:ext uri="{FF2B5EF4-FFF2-40B4-BE49-F238E27FC236}">
                <a16:creationId xmlns:a16="http://schemas.microsoft.com/office/drawing/2014/main" id="{B3F40F2D-98F4-1A77-145D-6068FFC0A62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92146" y="522963"/>
            <a:ext cx="2819326" cy="36512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lang="it-IT" sz="14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it-IT"/>
              <a:t>10.10.2024</a:t>
            </a:r>
          </a:p>
        </p:txBody>
      </p:sp>
      <p:sp>
        <p:nvSpPr>
          <p:cNvPr id="13" name="Segnaposto testo 14">
            <a:extLst>
              <a:ext uri="{FF2B5EF4-FFF2-40B4-BE49-F238E27FC236}">
                <a16:creationId xmlns:a16="http://schemas.microsoft.com/office/drawing/2014/main" id="{B6D32EF7-EE21-CA25-A650-AC98A7DA878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75701" y="522963"/>
            <a:ext cx="2819326" cy="36512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r">
              <a:buNone/>
              <a:defRPr lang="it-IT" sz="16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it-IT" err="1"/>
              <a:t>www.dedabit.com</a:t>
            </a:r>
            <a:endParaRPr lang="it-IT"/>
          </a:p>
        </p:txBody>
      </p:sp>
      <p:pic>
        <p:nvPicPr>
          <p:cNvPr id="4" name="Elemento grafico 3">
            <a:extLst>
              <a:ext uri="{FF2B5EF4-FFF2-40B4-BE49-F238E27FC236}">
                <a16:creationId xmlns:a16="http://schemas.microsoft.com/office/drawing/2014/main" id="{BF836256-25D7-D5EC-DA55-A245CF82A8F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96973" y="484620"/>
            <a:ext cx="1966659" cy="403468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223A789D-1D8C-9DE1-CBE1-E73656B3604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8711236" y="1466114"/>
            <a:ext cx="2978743" cy="4890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6310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00-Titolo e Testo bianc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ottotitolo 2">
            <a:extLst>
              <a:ext uri="{FF2B5EF4-FFF2-40B4-BE49-F238E27FC236}">
                <a16:creationId xmlns:a16="http://schemas.microsoft.com/office/drawing/2014/main" id="{E423F43B-3E4C-F626-F0CE-A9BA3D0FF0C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186113" y="1118353"/>
            <a:ext cx="5843008" cy="548895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 b="1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Inserire qui il testo della slide</a:t>
            </a:r>
          </a:p>
        </p:txBody>
      </p:sp>
      <p:sp>
        <p:nvSpPr>
          <p:cNvPr id="6" name="Segnaposto testo 11">
            <a:extLst>
              <a:ext uri="{FF2B5EF4-FFF2-40B4-BE49-F238E27FC236}">
                <a16:creationId xmlns:a16="http://schemas.microsoft.com/office/drawing/2014/main" id="{0AAA10EA-F836-4487-9D78-61F02DCEA63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7205" y="1118354"/>
            <a:ext cx="2418913" cy="129715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it-IT"/>
              <a:t>Contenuto della slide</a:t>
            </a:r>
          </a:p>
        </p:txBody>
      </p:sp>
    </p:spTree>
    <p:extLst>
      <p:ext uri="{BB962C8B-B14F-4D97-AF65-F5344CB8AC3E}">
        <p14:creationId xmlns:p14="http://schemas.microsoft.com/office/powerpoint/2010/main" val="6042790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0-Testo LC">
    <p:bg>
      <p:bgPr>
        <a:solidFill>
          <a:srgbClr val="F5F5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ottotitolo 2">
            <a:extLst>
              <a:ext uri="{FF2B5EF4-FFF2-40B4-BE49-F238E27FC236}">
                <a16:creationId xmlns:a16="http://schemas.microsoft.com/office/drawing/2014/main" id="{53FA45A8-BA5C-7AF0-37A2-950F547DF7E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186113" y="1118353"/>
            <a:ext cx="5843008" cy="548895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Inserire qui il testo della slide</a:t>
            </a:r>
          </a:p>
        </p:txBody>
      </p:sp>
      <p:sp>
        <p:nvSpPr>
          <p:cNvPr id="2" name="Segnaposto testo 11">
            <a:extLst>
              <a:ext uri="{FF2B5EF4-FFF2-40B4-BE49-F238E27FC236}">
                <a16:creationId xmlns:a16="http://schemas.microsoft.com/office/drawing/2014/main" id="{5D0FD458-00D2-5086-6425-4BA4A52FFE6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7205" y="1118354"/>
            <a:ext cx="2418913" cy="129715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it-IT"/>
              <a:t>Contenuto della slide</a:t>
            </a:r>
          </a:p>
        </p:txBody>
      </p:sp>
    </p:spTree>
    <p:extLst>
      <p:ext uri="{BB962C8B-B14F-4D97-AF65-F5344CB8AC3E}">
        <p14:creationId xmlns:p14="http://schemas.microsoft.com/office/powerpoint/2010/main" val="187073887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00-Titolo e Testo FS">
    <p:bg>
      <p:bgPr>
        <a:gradFill>
          <a:gsLst>
            <a:gs pos="0">
              <a:srgbClr val="006FF1"/>
            </a:gs>
            <a:gs pos="100000">
              <a:srgbClr val="3391FF"/>
            </a:gs>
          </a:gsLst>
          <a:lin ang="189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Elemento grafico 19">
            <a:extLst>
              <a:ext uri="{FF2B5EF4-FFF2-40B4-BE49-F238E27FC236}">
                <a16:creationId xmlns:a16="http://schemas.microsoft.com/office/drawing/2014/main" id="{6CD574A5-5F45-D2DE-5B7F-5F8F5614FE9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0824" y="232251"/>
            <a:ext cx="813745" cy="166943"/>
          </a:xfrm>
          <a:prstGeom prst="rect">
            <a:avLst/>
          </a:prstGeom>
        </p:spPr>
      </p:pic>
      <p:sp>
        <p:nvSpPr>
          <p:cNvPr id="5" name="Sottotitolo 2">
            <a:extLst>
              <a:ext uri="{FF2B5EF4-FFF2-40B4-BE49-F238E27FC236}">
                <a16:creationId xmlns:a16="http://schemas.microsoft.com/office/drawing/2014/main" id="{E423F43B-3E4C-F626-F0CE-A9BA3D0FF0C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186113" y="1118353"/>
            <a:ext cx="5843008" cy="548895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 b="1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Inserire qui il testo della slide</a:t>
            </a:r>
          </a:p>
        </p:txBody>
      </p:sp>
      <p:sp>
        <p:nvSpPr>
          <p:cNvPr id="6" name="Segnaposto testo 11">
            <a:extLst>
              <a:ext uri="{FF2B5EF4-FFF2-40B4-BE49-F238E27FC236}">
                <a16:creationId xmlns:a16="http://schemas.microsoft.com/office/drawing/2014/main" id="{0AAA10EA-F836-4487-9D78-61F02DCEA63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7205" y="1118354"/>
            <a:ext cx="2418913" cy="129715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it-IT"/>
              <a:t>Contenuto della slide</a:t>
            </a:r>
          </a:p>
        </p:txBody>
      </p:sp>
    </p:spTree>
    <p:extLst>
      <p:ext uri="{BB962C8B-B14F-4D97-AF65-F5344CB8AC3E}">
        <p14:creationId xmlns:p14="http://schemas.microsoft.com/office/powerpoint/2010/main" val="50167241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-Titolo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olo 1">
            <a:extLst>
              <a:ext uri="{FF2B5EF4-FFF2-40B4-BE49-F238E27FC236}">
                <a16:creationId xmlns:a16="http://schemas.microsoft.com/office/drawing/2014/main" id="{526DCB9B-2282-91DF-079B-D7AB41CCEF5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174495" y="1122364"/>
            <a:ext cx="5843008" cy="1651796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5400" b="1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it-IT"/>
              <a:t>Titolo della slide da inserire qui</a:t>
            </a:r>
          </a:p>
        </p:txBody>
      </p:sp>
      <p:sp>
        <p:nvSpPr>
          <p:cNvPr id="10" name="Sottotitolo 2">
            <a:extLst>
              <a:ext uri="{FF2B5EF4-FFF2-40B4-BE49-F238E27FC236}">
                <a16:creationId xmlns:a16="http://schemas.microsoft.com/office/drawing/2014/main" id="{53FA45A8-BA5C-7AF0-37A2-950F547DF7E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174495" y="3150439"/>
            <a:ext cx="5843008" cy="345686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Inserire qui il testo della slide</a:t>
            </a:r>
          </a:p>
        </p:txBody>
      </p:sp>
      <p:sp>
        <p:nvSpPr>
          <p:cNvPr id="4" name="Segnaposto testo 11">
            <a:extLst>
              <a:ext uri="{FF2B5EF4-FFF2-40B4-BE49-F238E27FC236}">
                <a16:creationId xmlns:a16="http://schemas.microsoft.com/office/drawing/2014/main" id="{568190F5-6F24-F26D-81B5-B3BDEA35F4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7205" y="1118354"/>
            <a:ext cx="2418913" cy="129715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it-IT"/>
              <a:t>Contenuto della slide</a:t>
            </a:r>
          </a:p>
        </p:txBody>
      </p:sp>
    </p:spTree>
    <p:extLst>
      <p:ext uri="{BB962C8B-B14F-4D97-AF65-F5344CB8AC3E}">
        <p14:creationId xmlns:p14="http://schemas.microsoft.com/office/powerpoint/2010/main" val="281394228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-Titolo e Test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915062C-6AFF-19A8-4FF7-4A665BCED90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96974" y="1118353"/>
            <a:ext cx="7000967" cy="267101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4200" b="1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it-IT"/>
              <a:t>Titolo da inserire qui per la slide corrente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60A5F053-2ABC-A8D3-6044-2B9722E8670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635470" y="1118353"/>
            <a:ext cx="4059556" cy="524267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Inserire qui il testo della slide</a:t>
            </a:r>
          </a:p>
        </p:txBody>
      </p:sp>
    </p:spTree>
    <p:extLst>
      <p:ext uri="{BB962C8B-B14F-4D97-AF65-F5344CB8AC3E}">
        <p14:creationId xmlns:p14="http://schemas.microsoft.com/office/powerpoint/2010/main" val="37241828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0-Titolo, Testo e Immagini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egnaposto immagine 9">
            <a:extLst>
              <a:ext uri="{FF2B5EF4-FFF2-40B4-BE49-F238E27FC236}">
                <a16:creationId xmlns:a16="http://schemas.microsoft.com/office/drawing/2014/main" id="{22EC2089-F965-7F02-C393-3899352B599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724114" y="1124599"/>
            <a:ext cx="3196033" cy="22137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it-IT"/>
          </a:p>
        </p:txBody>
      </p:sp>
      <p:sp>
        <p:nvSpPr>
          <p:cNvPr id="11" name="Segnaposto immagine 9">
            <a:extLst>
              <a:ext uri="{FF2B5EF4-FFF2-40B4-BE49-F238E27FC236}">
                <a16:creationId xmlns:a16="http://schemas.microsoft.com/office/drawing/2014/main" id="{C480C52D-6B49-2B1F-5033-3A47870DAF6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498992" y="1124599"/>
            <a:ext cx="3196033" cy="22137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it-IT"/>
          </a:p>
        </p:txBody>
      </p:sp>
      <p:sp>
        <p:nvSpPr>
          <p:cNvPr id="12" name="Segnaposto immagine 9">
            <a:extLst>
              <a:ext uri="{FF2B5EF4-FFF2-40B4-BE49-F238E27FC236}">
                <a16:creationId xmlns:a16="http://schemas.microsoft.com/office/drawing/2014/main" id="{53F12480-E716-7BF5-9020-5C2B52C5F43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724114" y="3886267"/>
            <a:ext cx="3196033" cy="25193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it-IT"/>
          </a:p>
        </p:txBody>
      </p:sp>
      <p:sp>
        <p:nvSpPr>
          <p:cNvPr id="13" name="Segnaposto immagine 9">
            <a:extLst>
              <a:ext uri="{FF2B5EF4-FFF2-40B4-BE49-F238E27FC236}">
                <a16:creationId xmlns:a16="http://schemas.microsoft.com/office/drawing/2014/main" id="{7745A541-F9EE-4B75-EEAD-DAEF432E7CE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498992" y="3886267"/>
            <a:ext cx="3196033" cy="25193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it-IT"/>
          </a:p>
        </p:txBody>
      </p:sp>
      <p:sp>
        <p:nvSpPr>
          <p:cNvPr id="31" name="Titolo 1">
            <a:extLst>
              <a:ext uri="{FF2B5EF4-FFF2-40B4-BE49-F238E27FC236}">
                <a16:creationId xmlns:a16="http://schemas.microsoft.com/office/drawing/2014/main" id="{905D55BB-82E9-05F0-1771-83D0E55950C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96975" y="1132480"/>
            <a:ext cx="4090551" cy="83849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3200" b="1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it-IT"/>
              <a:t>Titolo da inserire qui della slide</a:t>
            </a:r>
          </a:p>
        </p:txBody>
      </p:sp>
      <p:sp>
        <p:nvSpPr>
          <p:cNvPr id="32" name="Sottotitolo 2">
            <a:extLst>
              <a:ext uri="{FF2B5EF4-FFF2-40B4-BE49-F238E27FC236}">
                <a16:creationId xmlns:a16="http://schemas.microsoft.com/office/drawing/2014/main" id="{DE917D51-6038-A2AB-4467-87FDFE7A3D4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96975" y="2341672"/>
            <a:ext cx="4090550" cy="40639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Inserire qui il testo della slide</a:t>
            </a:r>
          </a:p>
        </p:txBody>
      </p:sp>
    </p:spTree>
    <p:extLst>
      <p:ext uri="{BB962C8B-B14F-4D97-AF65-F5344CB8AC3E}">
        <p14:creationId xmlns:p14="http://schemas.microsoft.com/office/powerpoint/2010/main" val="37045181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-Titolo, Testo e Immagini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olo 1">
            <a:extLst>
              <a:ext uri="{FF2B5EF4-FFF2-40B4-BE49-F238E27FC236}">
                <a16:creationId xmlns:a16="http://schemas.microsoft.com/office/drawing/2014/main" id="{2DDCEBD8-59B6-A0DA-EF92-C515CE09C5E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96975" y="1132480"/>
            <a:ext cx="4090551" cy="83849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3200" b="1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it-IT"/>
              <a:t>Titolo da inserire qui della slide</a:t>
            </a:r>
          </a:p>
        </p:txBody>
      </p:sp>
      <p:sp>
        <p:nvSpPr>
          <p:cNvPr id="15" name="Sottotitolo 2">
            <a:extLst>
              <a:ext uri="{FF2B5EF4-FFF2-40B4-BE49-F238E27FC236}">
                <a16:creationId xmlns:a16="http://schemas.microsoft.com/office/drawing/2014/main" id="{91B8002C-ACBA-2F4F-6EEF-3492479177C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96975" y="2341672"/>
            <a:ext cx="4090550" cy="40639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Inserire qui il testo della slide</a:t>
            </a:r>
          </a:p>
        </p:txBody>
      </p:sp>
      <p:sp>
        <p:nvSpPr>
          <p:cNvPr id="23" name="Segnaposto immagine 9">
            <a:extLst>
              <a:ext uri="{FF2B5EF4-FFF2-40B4-BE49-F238E27FC236}">
                <a16:creationId xmlns:a16="http://schemas.microsoft.com/office/drawing/2014/main" id="{3D2C334A-8B35-D761-A3B3-3B3FB40625F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945242" y="1118353"/>
            <a:ext cx="3196033" cy="528726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it-IT"/>
          </a:p>
        </p:txBody>
      </p:sp>
      <p:sp>
        <p:nvSpPr>
          <p:cNvPr id="24" name="Segnaposto immagine 9">
            <a:extLst>
              <a:ext uri="{FF2B5EF4-FFF2-40B4-BE49-F238E27FC236}">
                <a16:creationId xmlns:a16="http://schemas.microsoft.com/office/drawing/2014/main" id="{A140E99C-83EF-F0D8-F768-7B1D19AC262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498992" y="1118353"/>
            <a:ext cx="3196033" cy="22198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it-IT"/>
          </a:p>
        </p:txBody>
      </p:sp>
      <p:sp>
        <p:nvSpPr>
          <p:cNvPr id="25" name="Segnaposto immagine 9">
            <a:extLst>
              <a:ext uri="{FF2B5EF4-FFF2-40B4-BE49-F238E27FC236}">
                <a16:creationId xmlns:a16="http://schemas.microsoft.com/office/drawing/2014/main" id="{C04690CF-C685-74DA-9A85-C4345BC4DB6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498992" y="3880689"/>
            <a:ext cx="3196033" cy="25249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823294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-Titolo, Testo e Immagini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>
            <a:extLst>
              <a:ext uri="{FF2B5EF4-FFF2-40B4-BE49-F238E27FC236}">
                <a16:creationId xmlns:a16="http://schemas.microsoft.com/office/drawing/2014/main" id="{D5497D3D-D43A-FA8B-6D49-A1AC5175701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96975" y="1132480"/>
            <a:ext cx="4090551" cy="83849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3200" b="1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it-IT"/>
              <a:t>Titolo da inserire qui della slide</a:t>
            </a:r>
          </a:p>
        </p:txBody>
      </p:sp>
      <p:sp>
        <p:nvSpPr>
          <p:cNvPr id="8" name="Sottotitolo 2">
            <a:extLst>
              <a:ext uri="{FF2B5EF4-FFF2-40B4-BE49-F238E27FC236}">
                <a16:creationId xmlns:a16="http://schemas.microsoft.com/office/drawing/2014/main" id="{65955900-3E8D-3556-F69C-7E7FCF95306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96975" y="2341672"/>
            <a:ext cx="4090550" cy="40639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Inserire qui il testo della slide</a:t>
            </a:r>
          </a:p>
        </p:txBody>
      </p:sp>
      <p:sp>
        <p:nvSpPr>
          <p:cNvPr id="9" name="Segnaposto immagine 9">
            <a:extLst>
              <a:ext uri="{FF2B5EF4-FFF2-40B4-BE49-F238E27FC236}">
                <a16:creationId xmlns:a16="http://schemas.microsoft.com/office/drawing/2014/main" id="{E5F26E0A-AD01-09E3-6B05-0D1E7CA6805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989342" y="3880689"/>
            <a:ext cx="3196033" cy="24803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it-IT"/>
          </a:p>
        </p:txBody>
      </p:sp>
      <p:sp>
        <p:nvSpPr>
          <p:cNvPr id="12" name="Segnaposto immagine 9">
            <a:extLst>
              <a:ext uri="{FF2B5EF4-FFF2-40B4-BE49-F238E27FC236}">
                <a16:creationId xmlns:a16="http://schemas.microsoft.com/office/drawing/2014/main" id="{B5088D8D-A1C3-FA6B-0807-80F319AF098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989342" y="1118354"/>
            <a:ext cx="6449236" cy="24803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it-IT"/>
          </a:p>
        </p:txBody>
      </p:sp>
      <p:sp>
        <p:nvSpPr>
          <p:cNvPr id="14" name="Segnaposto immagine 9">
            <a:extLst>
              <a:ext uri="{FF2B5EF4-FFF2-40B4-BE49-F238E27FC236}">
                <a16:creationId xmlns:a16="http://schemas.microsoft.com/office/drawing/2014/main" id="{4B7CE423-2990-DA5A-6949-A6BB2984336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498992" y="3880689"/>
            <a:ext cx="3196033" cy="24803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915586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-Titolo, Testo e Immagin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ottotitolo 2">
            <a:extLst>
              <a:ext uri="{FF2B5EF4-FFF2-40B4-BE49-F238E27FC236}">
                <a16:creationId xmlns:a16="http://schemas.microsoft.com/office/drawing/2014/main" id="{700B7CA4-33ED-BA1C-E5B6-DD25B8BAD09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96975" y="2341672"/>
            <a:ext cx="4090550" cy="402967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Inserire qui il testo della slide</a:t>
            </a:r>
          </a:p>
        </p:txBody>
      </p:sp>
      <p:sp>
        <p:nvSpPr>
          <p:cNvPr id="5" name="Segnaposto immagine 9">
            <a:extLst>
              <a:ext uri="{FF2B5EF4-FFF2-40B4-BE49-F238E27FC236}">
                <a16:creationId xmlns:a16="http://schemas.microsoft.com/office/drawing/2014/main" id="{9C2A9D82-3C47-F6F1-FC15-17F24349530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989341" y="1118354"/>
            <a:ext cx="6705683" cy="524267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it-IT"/>
          </a:p>
        </p:txBody>
      </p:sp>
      <p:sp>
        <p:nvSpPr>
          <p:cNvPr id="9" name="Titolo 1">
            <a:extLst>
              <a:ext uri="{FF2B5EF4-FFF2-40B4-BE49-F238E27FC236}">
                <a16:creationId xmlns:a16="http://schemas.microsoft.com/office/drawing/2014/main" id="{33D3D143-0A36-0CA4-9746-8526EF6C3DF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96975" y="1132480"/>
            <a:ext cx="4090551" cy="83849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3200" b="1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it-IT"/>
              <a:t>Titolo da inserire qui della slide</a:t>
            </a:r>
          </a:p>
        </p:txBody>
      </p:sp>
    </p:spTree>
    <p:extLst>
      <p:ext uri="{BB962C8B-B14F-4D97-AF65-F5344CB8AC3E}">
        <p14:creationId xmlns:p14="http://schemas.microsoft.com/office/powerpoint/2010/main" val="34217174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03-Titolo, Testo e Immagin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olo 1">
            <a:extLst>
              <a:ext uri="{FF2B5EF4-FFF2-40B4-BE49-F238E27FC236}">
                <a16:creationId xmlns:a16="http://schemas.microsoft.com/office/drawing/2014/main" id="{6DD66EFD-5085-707C-7E4B-19F591D7491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96976" y="1132480"/>
            <a:ext cx="11198052" cy="72172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3200" b="1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it-IT"/>
              <a:t>Titolo da inserire qui della slide</a:t>
            </a:r>
          </a:p>
        </p:txBody>
      </p:sp>
      <p:sp>
        <p:nvSpPr>
          <p:cNvPr id="30" name="Sottotitolo 2">
            <a:extLst>
              <a:ext uri="{FF2B5EF4-FFF2-40B4-BE49-F238E27FC236}">
                <a16:creationId xmlns:a16="http://schemas.microsoft.com/office/drawing/2014/main" id="{4C025F8B-3E04-6725-F593-9CC84084C51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20805" y="2443265"/>
            <a:ext cx="3140530" cy="87633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6000" b="1">
                <a:solidFill>
                  <a:srgbClr val="006FF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000</a:t>
            </a:r>
          </a:p>
        </p:txBody>
      </p:sp>
      <p:sp>
        <p:nvSpPr>
          <p:cNvPr id="9" name="Segnaposto testo 7">
            <a:extLst>
              <a:ext uri="{FF2B5EF4-FFF2-40B4-BE49-F238E27FC236}">
                <a16:creationId xmlns:a16="http://schemas.microsoft.com/office/drawing/2014/main" id="{C6ACB96D-EAF4-731F-07A7-8B2E38ABC8A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065407" y="3538401"/>
            <a:ext cx="3140530" cy="140924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it-IT"/>
              <a:t>Inserire qui il testo della slide</a:t>
            </a:r>
          </a:p>
        </p:txBody>
      </p:sp>
      <p:sp>
        <p:nvSpPr>
          <p:cNvPr id="18" name="Segnaposto testo 7">
            <a:extLst>
              <a:ext uri="{FF2B5EF4-FFF2-40B4-BE49-F238E27FC236}">
                <a16:creationId xmlns:a16="http://schemas.microsoft.com/office/drawing/2014/main" id="{FAEA10D0-56FD-979A-2616-32FFB54FECA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20805" y="3538401"/>
            <a:ext cx="3140530" cy="140924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it-IT"/>
              <a:t>Inserire qui il testo in riferimento ai numeri</a:t>
            </a:r>
          </a:p>
        </p:txBody>
      </p:sp>
      <p:sp>
        <p:nvSpPr>
          <p:cNvPr id="20" name="Segnaposto testo 7">
            <a:extLst>
              <a:ext uri="{FF2B5EF4-FFF2-40B4-BE49-F238E27FC236}">
                <a16:creationId xmlns:a16="http://schemas.microsoft.com/office/drawing/2014/main" id="{A9492155-F7C8-6A16-79BB-1C9234E1DC5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493106" y="3538401"/>
            <a:ext cx="3140530" cy="140924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it-IT"/>
              <a:t>Inserire qui il testo in riferimento ai numeri</a:t>
            </a:r>
          </a:p>
        </p:txBody>
      </p:sp>
      <p:sp>
        <p:nvSpPr>
          <p:cNvPr id="22" name="Segnaposto testo 7">
            <a:extLst>
              <a:ext uri="{FF2B5EF4-FFF2-40B4-BE49-F238E27FC236}">
                <a16:creationId xmlns:a16="http://schemas.microsoft.com/office/drawing/2014/main" id="{61D51577-108B-9199-145A-1D149767F0C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493106" y="2443265"/>
            <a:ext cx="3140530" cy="87633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6000" b="1">
                <a:solidFill>
                  <a:srgbClr val="006FF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it-IT"/>
              <a:t>000</a:t>
            </a:r>
          </a:p>
        </p:txBody>
      </p:sp>
      <p:sp>
        <p:nvSpPr>
          <p:cNvPr id="23" name="Segnaposto testo 7">
            <a:extLst>
              <a:ext uri="{FF2B5EF4-FFF2-40B4-BE49-F238E27FC236}">
                <a16:creationId xmlns:a16="http://schemas.microsoft.com/office/drawing/2014/main" id="{00105E9D-52DA-4C77-FE08-AA4E658DD6C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065407" y="2443264"/>
            <a:ext cx="3140530" cy="90450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6000" b="1">
                <a:solidFill>
                  <a:srgbClr val="006FF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it-IT"/>
              <a:t>000</a:t>
            </a:r>
          </a:p>
        </p:txBody>
      </p:sp>
      <p:sp>
        <p:nvSpPr>
          <p:cNvPr id="28" name="Segnaposto testo 27">
            <a:extLst>
              <a:ext uri="{FF2B5EF4-FFF2-40B4-BE49-F238E27FC236}">
                <a16:creationId xmlns:a16="http://schemas.microsoft.com/office/drawing/2014/main" id="{DD45FFBF-BCFA-8B3E-E1AE-62E917FC64E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96975" y="5315060"/>
            <a:ext cx="11453725" cy="10622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/>
            </a:lvl1pPr>
          </a:lstStyle>
          <a:p>
            <a:pPr lvl="0"/>
            <a:r>
              <a:rPr lang="it-IT"/>
              <a:t>Inserisci testo qui</a:t>
            </a:r>
          </a:p>
        </p:txBody>
      </p:sp>
    </p:spTree>
    <p:extLst>
      <p:ext uri="{BB962C8B-B14F-4D97-AF65-F5344CB8AC3E}">
        <p14:creationId xmlns:p14="http://schemas.microsoft.com/office/powerpoint/2010/main" val="14777465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00-Copertina Basic FS">
    <p:bg>
      <p:bgPr>
        <a:gradFill>
          <a:gsLst>
            <a:gs pos="0">
              <a:srgbClr val="006FF1"/>
            </a:gs>
            <a:gs pos="100000">
              <a:srgbClr val="3391FF"/>
            </a:gs>
          </a:gsLst>
          <a:lin ang="189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lemento grafico 5">
            <a:extLst>
              <a:ext uri="{FF2B5EF4-FFF2-40B4-BE49-F238E27FC236}">
                <a16:creationId xmlns:a16="http://schemas.microsoft.com/office/drawing/2014/main" id="{F524623A-8A56-56F3-0961-4BD8769EF7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7349" t="17718" r="-1" b="5548"/>
          <a:stretch/>
        </p:blipFill>
        <p:spPr>
          <a:xfrm rot="10800000">
            <a:off x="3797198" y="0"/>
            <a:ext cx="8394802" cy="6858000"/>
          </a:xfrm>
          <a:prstGeom prst="rect">
            <a:avLst/>
          </a:prstGeom>
        </p:spPr>
      </p:pic>
      <p:sp>
        <p:nvSpPr>
          <p:cNvPr id="8" name="Segnaposto testo 14">
            <a:extLst>
              <a:ext uri="{FF2B5EF4-FFF2-40B4-BE49-F238E27FC236}">
                <a16:creationId xmlns:a16="http://schemas.microsoft.com/office/drawing/2014/main" id="{21189A27-765D-8805-125D-A3A57780A12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96976" y="5709996"/>
            <a:ext cx="11198052" cy="651029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lang="it-IT" sz="20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it-IT"/>
              <a:t>Nome Cognome | Ruolo </a:t>
            </a:r>
            <a:br>
              <a:rPr lang="it-IT"/>
            </a:br>
            <a:r>
              <a:rPr lang="it-IT"/>
              <a:t>nomecognome@email.com</a:t>
            </a:r>
          </a:p>
        </p:txBody>
      </p:sp>
      <p:sp>
        <p:nvSpPr>
          <p:cNvPr id="9" name="Titolo 1">
            <a:extLst>
              <a:ext uri="{FF2B5EF4-FFF2-40B4-BE49-F238E27FC236}">
                <a16:creationId xmlns:a16="http://schemas.microsoft.com/office/drawing/2014/main" id="{A4BFCD03-4B56-4FB4-3650-FAA44B91478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96975" y="1461977"/>
            <a:ext cx="7014497" cy="3270662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800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it-IT"/>
              <a:t>Titolo della</a:t>
            </a:r>
            <a:br>
              <a:rPr lang="it-IT"/>
            </a:br>
            <a:r>
              <a:rPr lang="it-IT"/>
              <a:t>presentazione</a:t>
            </a:r>
          </a:p>
        </p:txBody>
      </p:sp>
      <p:sp>
        <p:nvSpPr>
          <p:cNvPr id="11" name="Segnaposto testo 14">
            <a:extLst>
              <a:ext uri="{FF2B5EF4-FFF2-40B4-BE49-F238E27FC236}">
                <a16:creationId xmlns:a16="http://schemas.microsoft.com/office/drawing/2014/main" id="{B3F40F2D-98F4-1A77-145D-6068FFC0A62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92146" y="522963"/>
            <a:ext cx="2819326" cy="36512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lang="it-IT" sz="14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it-IT"/>
              <a:t>10.10.2024</a:t>
            </a:r>
          </a:p>
        </p:txBody>
      </p:sp>
      <p:sp>
        <p:nvSpPr>
          <p:cNvPr id="13" name="Segnaposto testo 14">
            <a:extLst>
              <a:ext uri="{FF2B5EF4-FFF2-40B4-BE49-F238E27FC236}">
                <a16:creationId xmlns:a16="http://schemas.microsoft.com/office/drawing/2014/main" id="{B6D32EF7-EE21-CA25-A650-AC98A7DA878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75701" y="522963"/>
            <a:ext cx="2819326" cy="36512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r">
              <a:buNone/>
              <a:defRPr lang="it-IT" sz="16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it-IT" err="1"/>
              <a:t>www.dedabit.com</a:t>
            </a:r>
            <a:endParaRPr lang="it-IT"/>
          </a:p>
        </p:txBody>
      </p:sp>
      <p:pic>
        <p:nvPicPr>
          <p:cNvPr id="4" name="Elemento grafico 3">
            <a:extLst>
              <a:ext uri="{FF2B5EF4-FFF2-40B4-BE49-F238E27FC236}">
                <a16:creationId xmlns:a16="http://schemas.microsoft.com/office/drawing/2014/main" id="{BF836256-25D7-D5EC-DA55-A245CF82A8F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96973" y="484620"/>
            <a:ext cx="1966659" cy="403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73163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01-Ind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>
            <a:extLst>
              <a:ext uri="{FF2B5EF4-FFF2-40B4-BE49-F238E27FC236}">
                <a16:creationId xmlns:a16="http://schemas.microsoft.com/office/drawing/2014/main" id="{5976379F-3BDC-8ED3-01CC-EE3C4539870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930349" y="1980000"/>
            <a:ext cx="2214753" cy="754032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6000" b="1">
                <a:solidFill>
                  <a:srgbClr val="006FF1"/>
                </a:solidFill>
                <a:latin typeface="+mj-lt"/>
              </a:defRPr>
            </a:lvl1pPr>
          </a:lstStyle>
          <a:p>
            <a:r>
              <a:rPr lang="it-IT"/>
              <a:t>000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EBE3ED61-AB20-BB42-A1D3-9B37E4010AC7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312820" y="1980000"/>
            <a:ext cx="5945510" cy="75403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2400"/>
            </a:lvl1pPr>
          </a:lstStyle>
          <a:p>
            <a:pPr lvl="0"/>
            <a:r>
              <a:rPr lang="it-IT"/>
              <a:t>Inserisci testo riguardante il numero</a:t>
            </a:r>
          </a:p>
        </p:txBody>
      </p:sp>
      <p:sp>
        <p:nvSpPr>
          <p:cNvPr id="24" name="Segnaposto testo 4">
            <a:extLst>
              <a:ext uri="{FF2B5EF4-FFF2-40B4-BE49-F238E27FC236}">
                <a16:creationId xmlns:a16="http://schemas.microsoft.com/office/drawing/2014/main" id="{B446D294-69BE-4234-2C0D-9AF963A98B81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696279" y="3917780"/>
            <a:ext cx="2819327" cy="107613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/>
            </a:lvl1pPr>
          </a:lstStyle>
          <a:p>
            <a:pPr lvl="0"/>
            <a:r>
              <a:rPr lang="it-IT"/>
              <a:t>Inserisci testo riguardante il numero</a:t>
            </a:r>
          </a:p>
        </p:txBody>
      </p:sp>
      <p:sp>
        <p:nvSpPr>
          <p:cNvPr id="26" name="Segnaposto testo 4">
            <a:extLst>
              <a:ext uri="{FF2B5EF4-FFF2-40B4-BE49-F238E27FC236}">
                <a16:creationId xmlns:a16="http://schemas.microsoft.com/office/drawing/2014/main" id="{2A061BEA-E343-15FB-1EFE-4ADD9D1AC9AE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4684516" y="3917780"/>
            <a:ext cx="2819327" cy="107613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/>
            </a:lvl1pPr>
          </a:lstStyle>
          <a:p>
            <a:pPr lvl="0"/>
            <a:r>
              <a:rPr lang="it-IT"/>
              <a:t>Inserisci testo riguardante il numero</a:t>
            </a:r>
          </a:p>
        </p:txBody>
      </p:sp>
      <p:sp>
        <p:nvSpPr>
          <p:cNvPr id="27" name="Segnaposto testo 4">
            <a:extLst>
              <a:ext uri="{FF2B5EF4-FFF2-40B4-BE49-F238E27FC236}">
                <a16:creationId xmlns:a16="http://schemas.microsoft.com/office/drawing/2014/main" id="{38A9A88C-BC8F-8E6E-9B36-76FD073F74CA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7672754" y="3917780"/>
            <a:ext cx="2819327" cy="107613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/>
            </a:lvl1pPr>
          </a:lstStyle>
          <a:p>
            <a:pPr lvl="0"/>
            <a:r>
              <a:rPr lang="it-IT"/>
              <a:t>Inserisci testo riguardante il numero</a:t>
            </a:r>
          </a:p>
        </p:txBody>
      </p:sp>
    </p:spTree>
    <p:extLst>
      <p:ext uri="{BB962C8B-B14F-4D97-AF65-F5344CB8AC3E}">
        <p14:creationId xmlns:p14="http://schemas.microsoft.com/office/powerpoint/2010/main" val="371348456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03-Titolo, Testo e Immagin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olo 1">
            <a:extLst>
              <a:ext uri="{FF2B5EF4-FFF2-40B4-BE49-F238E27FC236}">
                <a16:creationId xmlns:a16="http://schemas.microsoft.com/office/drawing/2014/main" id="{6DD66EFD-5085-707C-7E4B-19F591D7491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97444" y="1132480"/>
            <a:ext cx="11197521" cy="819786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3200" b="1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it-IT"/>
              <a:t>Titolo da inserire qui</a:t>
            </a:r>
            <a:br>
              <a:rPr lang="it-IT"/>
            </a:br>
            <a:r>
              <a:rPr lang="it-IT"/>
              <a:t>della slide</a:t>
            </a:r>
          </a:p>
        </p:txBody>
      </p:sp>
      <p:sp>
        <p:nvSpPr>
          <p:cNvPr id="30" name="Sottotitolo 2">
            <a:extLst>
              <a:ext uri="{FF2B5EF4-FFF2-40B4-BE49-F238E27FC236}">
                <a16:creationId xmlns:a16="http://schemas.microsoft.com/office/drawing/2014/main" id="{4C025F8B-3E04-6725-F593-9CC84084C51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31234" y="3487387"/>
            <a:ext cx="3140530" cy="5080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3600" b="1">
                <a:solidFill>
                  <a:srgbClr val="006FF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000</a:t>
            </a:r>
          </a:p>
        </p:txBody>
      </p:sp>
      <p:sp>
        <p:nvSpPr>
          <p:cNvPr id="9" name="Segnaposto testo 7">
            <a:extLst>
              <a:ext uri="{FF2B5EF4-FFF2-40B4-BE49-F238E27FC236}">
                <a16:creationId xmlns:a16="http://schemas.microsoft.com/office/drawing/2014/main" id="{C6ACB96D-EAF4-731F-07A7-8B2E38ABC8A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554466" y="4541162"/>
            <a:ext cx="3140530" cy="140924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it-IT"/>
              <a:t>Inserire qui il testo della slide</a:t>
            </a:r>
          </a:p>
        </p:txBody>
      </p:sp>
      <p:sp>
        <p:nvSpPr>
          <p:cNvPr id="18" name="Segnaposto testo 7">
            <a:extLst>
              <a:ext uri="{FF2B5EF4-FFF2-40B4-BE49-F238E27FC236}">
                <a16:creationId xmlns:a16="http://schemas.microsoft.com/office/drawing/2014/main" id="{FAEA10D0-56FD-979A-2616-32FFB54FECA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31234" y="4541162"/>
            <a:ext cx="3140530" cy="140924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it-IT"/>
              <a:t>Inserire qui il testo in riferimento ai numeri</a:t>
            </a:r>
          </a:p>
        </p:txBody>
      </p:sp>
      <p:sp>
        <p:nvSpPr>
          <p:cNvPr id="20" name="Segnaposto testo 7">
            <a:extLst>
              <a:ext uri="{FF2B5EF4-FFF2-40B4-BE49-F238E27FC236}">
                <a16:creationId xmlns:a16="http://schemas.microsoft.com/office/drawing/2014/main" id="{A9492155-F7C8-6A16-79BB-1C9234E1DC5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660222" y="4541162"/>
            <a:ext cx="3140530" cy="140924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it-IT"/>
              <a:t>Inserire qui il testo in riferimento ai numeri</a:t>
            </a:r>
          </a:p>
        </p:txBody>
      </p:sp>
      <p:sp>
        <p:nvSpPr>
          <p:cNvPr id="22" name="Segnaposto testo 7">
            <a:extLst>
              <a:ext uri="{FF2B5EF4-FFF2-40B4-BE49-F238E27FC236}">
                <a16:creationId xmlns:a16="http://schemas.microsoft.com/office/drawing/2014/main" id="{61D51577-108B-9199-145A-1D149767F0C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660222" y="3487387"/>
            <a:ext cx="3140530" cy="50800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600" b="1">
                <a:solidFill>
                  <a:srgbClr val="006FF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it-IT"/>
              <a:t>000</a:t>
            </a:r>
          </a:p>
        </p:txBody>
      </p:sp>
      <p:sp>
        <p:nvSpPr>
          <p:cNvPr id="23" name="Segnaposto testo 7">
            <a:extLst>
              <a:ext uri="{FF2B5EF4-FFF2-40B4-BE49-F238E27FC236}">
                <a16:creationId xmlns:a16="http://schemas.microsoft.com/office/drawing/2014/main" id="{00105E9D-52DA-4C77-FE08-AA4E658DD6C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554466" y="3487387"/>
            <a:ext cx="3140530" cy="52433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600" b="1">
                <a:solidFill>
                  <a:srgbClr val="006FF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it-IT"/>
              <a:t>000</a:t>
            </a:r>
          </a:p>
        </p:txBody>
      </p:sp>
      <p:sp>
        <p:nvSpPr>
          <p:cNvPr id="28" name="Segnaposto testo 27">
            <a:extLst>
              <a:ext uri="{FF2B5EF4-FFF2-40B4-BE49-F238E27FC236}">
                <a16:creationId xmlns:a16="http://schemas.microsoft.com/office/drawing/2014/main" id="{DD45FFBF-BCFA-8B3E-E1AE-62E917FC64E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96976" y="2116491"/>
            <a:ext cx="11198052" cy="97886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0"/>
            </a:lvl1pPr>
          </a:lstStyle>
          <a:p>
            <a:pPr lvl="0"/>
            <a:r>
              <a:rPr lang="it-IT"/>
              <a:t>Inserisci testo qui</a:t>
            </a:r>
          </a:p>
        </p:txBody>
      </p:sp>
    </p:spTree>
    <p:extLst>
      <p:ext uri="{BB962C8B-B14F-4D97-AF65-F5344CB8AC3E}">
        <p14:creationId xmlns:p14="http://schemas.microsoft.com/office/powerpoint/2010/main" val="6376754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03-Titolo, Testo e Immagin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olo 1">
            <a:extLst>
              <a:ext uri="{FF2B5EF4-FFF2-40B4-BE49-F238E27FC236}">
                <a16:creationId xmlns:a16="http://schemas.microsoft.com/office/drawing/2014/main" id="{6DD66EFD-5085-707C-7E4B-19F591D7491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94896" y="1132480"/>
            <a:ext cx="5612696" cy="819786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3200" b="1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it-IT"/>
              <a:t>Titolo da inserire qui</a:t>
            </a:r>
            <a:br>
              <a:rPr lang="it-IT"/>
            </a:br>
            <a:r>
              <a:rPr lang="it-IT"/>
              <a:t>della slide</a:t>
            </a:r>
          </a:p>
        </p:txBody>
      </p:sp>
      <p:sp>
        <p:nvSpPr>
          <p:cNvPr id="28" name="Segnaposto testo 27">
            <a:extLst>
              <a:ext uri="{FF2B5EF4-FFF2-40B4-BE49-F238E27FC236}">
                <a16:creationId xmlns:a16="http://schemas.microsoft.com/office/drawing/2014/main" id="{DD45FFBF-BCFA-8B3E-E1AE-62E917FC64E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94428" y="2116491"/>
            <a:ext cx="5612962" cy="97886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0"/>
            </a:lvl1pPr>
          </a:lstStyle>
          <a:p>
            <a:pPr lvl="0"/>
            <a:r>
              <a:rPr lang="it-IT"/>
              <a:t>Inserisci testo qui</a:t>
            </a:r>
          </a:p>
        </p:txBody>
      </p:sp>
      <p:sp>
        <p:nvSpPr>
          <p:cNvPr id="13" name="Segnaposto immagine 12">
            <a:extLst>
              <a:ext uri="{FF2B5EF4-FFF2-40B4-BE49-F238E27FC236}">
                <a16:creationId xmlns:a16="http://schemas.microsoft.com/office/drawing/2014/main" id="{ABC9B51E-E7AE-B652-97E6-8E87CBD93263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6337738" y="1131888"/>
            <a:ext cx="5357258" cy="196373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r>
              <a:rPr lang="it-IT"/>
              <a:t>Inserisci immagine</a:t>
            </a:r>
          </a:p>
        </p:txBody>
      </p:sp>
      <p:sp>
        <p:nvSpPr>
          <p:cNvPr id="16" name="Sottotitolo 2">
            <a:extLst>
              <a:ext uri="{FF2B5EF4-FFF2-40B4-BE49-F238E27FC236}">
                <a16:creationId xmlns:a16="http://schemas.microsoft.com/office/drawing/2014/main" id="{82FA8A99-00A5-13A0-1360-3B98E40E31B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31234" y="3487387"/>
            <a:ext cx="3140530" cy="5080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3600" b="1">
                <a:solidFill>
                  <a:srgbClr val="006FF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000</a:t>
            </a:r>
          </a:p>
        </p:txBody>
      </p:sp>
      <p:sp>
        <p:nvSpPr>
          <p:cNvPr id="17" name="Segnaposto testo 7">
            <a:extLst>
              <a:ext uri="{FF2B5EF4-FFF2-40B4-BE49-F238E27FC236}">
                <a16:creationId xmlns:a16="http://schemas.microsoft.com/office/drawing/2014/main" id="{F14A1350-666C-4CD2-9D1F-2C68306AB61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554466" y="4541162"/>
            <a:ext cx="3140530" cy="140924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it-IT"/>
              <a:t>Inserire qui il testo della slide</a:t>
            </a:r>
          </a:p>
        </p:txBody>
      </p:sp>
      <p:sp>
        <p:nvSpPr>
          <p:cNvPr id="19" name="Segnaposto testo 7">
            <a:extLst>
              <a:ext uri="{FF2B5EF4-FFF2-40B4-BE49-F238E27FC236}">
                <a16:creationId xmlns:a16="http://schemas.microsoft.com/office/drawing/2014/main" id="{B8E8DCDF-75E2-1DC6-B736-9D81034C8F6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31234" y="4541162"/>
            <a:ext cx="3140530" cy="140924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it-IT"/>
              <a:t>Inserire qui il testo in riferimento ai numeri</a:t>
            </a:r>
          </a:p>
        </p:txBody>
      </p:sp>
      <p:sp>
        <p:nvSpPr>
          <p:cNvPr id="21" name="Segnaposto testo 7">
            <a:extLst>
              <a:ext uri="{FF2B5EF4-FFF2-40B4-BE49-F238E27FC236}">
                <a16:creationId xmlns:a16="http://schemas.microsoft.com/office/drawing/2014/main" id="{C76FC84B-ED02-A8E2-A022-02F7FAC5CE3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660222" y="4541162"/>
            <a:ext cx="3140530" cy="140924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it-IT"/>
              <a:t>Inserire qui il testo in riferimento ai numeri</a:t>
            </a:r>
          </a:p>
        </p:txBody>
      </p:sp>
      <p:sp>
        <p:nvSpPr>
          <p:cNvPr id="24" name="Segnaposto testo 7">
            <a:extLst>
              <a:ext uri="{FF2B5EF4-FFF2-40B4-BE49-F238E27FC236}">
                <a16:creationId xmlns:a16="http://schemas.microsoft.com/office/drawing/2014/main" id="{33567D70-39A8-C29D-81AF-0424A3747E3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660222" y="3487387"/>
            <a:ext cx="3140530" cy="50800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600" b="1">
                <a:solidFill>
                  <a:srgbClr val="006FF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it-IT"/>
              <a:t>000</a:t>
            </a:r>
          </a:p>
        </p:txBody>
      </p:sp>
      <p:sp>
        <p:nvSpPr>
          <p:cNvPr id="25" name="Segnaposto testo 7">
            <a:extLst>
              <a:ext uri="{FF2B5EF4-FFF2-40B4-BE49-F238E27FC236}">
                <a16:creationId xmlns:a16="http://schemas.microsoft.com/office/drawing/2014/main" id="{D82C617D-A2C6-896D-027D-46A375C48F2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554466" y="3487387"/>
            <a:ext cx="3140530" cy="52433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600" b="1">
                <a:solidFill>
                  <a:srgbClr val="006FF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it-IT"/>
              <a:t>000</a:t>
            </a:r>
          </a:p>
        </p:txBody>
      </p:sp>
    </p:spTree>
    <p:extLst>
      <p:ext uri="{BB962C8B-B14F-4D97-AF65-F5344CB8AC3E}">
        <p14:creationId xmlns:p14="http://schemas.microsoft.com/office/powerpoint/2010/main" val="198368608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03-Titolo, Testo e Immagin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ottotitolo 2">
            <a:extLst>
              <a:ext uri="{FF2B5EF4-FFF2-40B4-BE49-F238E27FC236}">
                <a16:creationId xmlns:a16="http://schemas.microsoft.com/office/drawing/2014/main" id="{4C025F8B-3E04-6725-F593-9CC84084C51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89785" y="2190917"/>
            <a:ext cx="2615598" cy="95313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8000" b="1">
                <a:solidFill>
                  <a:srgbClr val="006FF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000</a:t>
            </a:r>
          </a:p>
        </p:txBody>
      </p:sp>
      <p:sp>
        <p:nvSpPr>
          <p:cNvPr id="18" name="Segnaposto testo 7">
            <a:extLst>
              <a:ext uri="{FF2B5EF4-FFF2-40B4-BE49-F238E27FC236}">
                <a16:creationId xmlns:a16="http://schemas.microsoft.com/office/drawing/2014/main" id="{FAEA10D0-56FD-979A-2616-32FFB54FECA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89785" y="3689824"/>
            <a:ext cx="2615598" cy="140924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it-IT"/>
              <a:t>Inserire qui il testo in riferimento ai numeri</a:t>
            </a:r>
          </a:p>
        </p:txBody>
      </p:sp>
      <p:sp>
        <p:nvSpPr>
          <p:cNvPr id="20" name="Segnaposto testo 7">
            <a:extLst>
              <a:ext uri="{FF2B5EF4-FFF2-40B4-BE49-F238E27FC236}">
                <a16:creationId xmlns:a16="http://schemas.microsoft.com/office/drawing/2014/main" id="{A9492155-F7C8-6A16-79BB-1C9234E1DC5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434099" y="3689824"/>
            <a:ext cx="2615598" cy="140924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it-IT"/>
              <a:t>Inserire qui il testo in riferimento ai numeri</a:t>
            </a:r>
          </a:p>
        </p:txBody>
      </p:sp>
      <p:sp>
        <p:nvSpPr>
          <p:cNvPr id="22" name="Segnaposto testo 7">
            <a:extLst>
              <a:ext uri="{FF2B5EF4-FFF2-40B4-BE49-F238E27FC236}">
                <a16:creationId xmlns:a16="http://schemas.microsoft.com/office/drawing/2014/main" id="{61D51577-108B-9199-145A-1D149767F0C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434099" y="2190917"/>
            <a:ext cx="2615598" cy="95313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8000" b="1">
                <a:solidFill>
                  <a:srgbClr val="006FF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it-IT"/>
              <a:t>000</a:t>
            </a:r>
          </a:p>
        </p:txBody>
      </p:sp>
      <p:sp>
        <p:nvSpPr>
          <p:cNvPr id="11" name="Segnaposto testo 7">
            <a:extLst>
              <a:ext uri="{FF2B5EF4-FFF2-40B4-BE49-F238E27FC236}">
                <a16:creationId xmlns:a16="http://schemas.microsoft.com/office/drawing/2014/main" id="{680B519A-447B-9D08-A50C-3DCEB839152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161341" y="3689824"/>
            <a:ext cx="2615598" cy="140924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it-IT"/>
              <a:t>Inserire qui il testo in riferimento ai numeri</a:t>
            </a:r>
          </a:p>
        </p:txBody>
      </p:sp>
      <p:sp>
        <p:nvSpPr>
          <p:cNvPr id="12" name="Segnaposto testo 7">
            <a:extLst>
              <a:ext uri="{FF2B5EF4-FFF2-40B4-BE49-F238E27FC236}">
                <a16:creationId xmlns:a16="http://schemas.microsoft.com/office/drawing/2014/main" id="{0BFE9FCE-7A62-232F-2D7B-6008CD00C55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883785" y="3689824"/>
            <a:ext cx="2615598" cy="140924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it-IT"/>
              <a:t>Inserire qui il testo in riferimento ai numeri</a:t>
            </a:r>
          </a:p>
        </p:txBody>
      </p:sp>
      <p:sp>
        <p:nvSpPr>
          <p:cNvPr id="13" name="Segnaposto testo 7">
            <a:extLst>
              <a:ext uri="{FF2B5EF4-FFF2-40B4-BE49-F238E27FC236}">
                <a16:creationId xmlns:a16="http://schemas.microsoft.com/office/drawing/2014/main" id="{DBA8E945-AC9B-06F8-0F1D-BE6A595B34C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883785" y="2190917"/>
            <a:ext cx="2615598" cy="95313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8000" b="1">
                <a:solidFill>
                  <a:srgbClr val="006FF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it-IT"/>
              <a:t>000</a:t>
            </a:r>
          </a:p>
        </p:txBody>
      </p:sp>
      <p:sp>
        <p:nvSpPr>
          <p:cNvPr id="16" name="Segnaposto testo 7">
            <a:extLst>
              <a:ext uri="{FF2B5EF4-FFF2-40B4-BE49-F238E27FC236}">
                <a16:creationId xmlns:a16="http://schemas.microsoft.com/office/drawing/2014/main" id="{982635DE-25A0-ADFB-D671-5F40FDA7987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158942" y="2190917"/>
            <a:ext cx="2615598" cy="95313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8000" b="1">
                <a:solidFill>
                  <a:srgbClr val="006FF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it-IT"/>
              <a:t>000</a:t>
            </a:r>
          </a:p>
        </p:txBody>
      </p:sp>
    </p:spTree>
    <p:extLst>
      <p:ext uri="{BB962C8B-B14F-4D97-AF65-F5344CB8AC3E}">
        <p14:creationId xmlns:p14="http://schemas.microsoft.com/office/powerpoint/2010/main" val="119599686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03-Titolo, Testo e Immagin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olo 1">
            <a:extLst>
              <a:ext uri="{FF2B5EF4-FFF2-40B4-BE49-F238E27FC236}">
                <a16:creationId xmlns:a16="http://schemas.microsoft.com/office/drawing/2014/main" id="{6DD66EFD-5085-707C-7E4B-19F591D7491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96975" y="1132480"/>
            <a:ext cx="11211321" cy="819786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3200" b="1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it-IT"/>
              <a:t>Titolo da inserire qui</a:t>
            </a:r>
            <a:br>
              <a:rPr lang="it-IT"/>
            </a:br>
            <a:r>
              <a:rPr lang="it-IT"/>
              <a:t>della slide</a:t>
            </a:r>
          </a:p>
        </p:txBody>
      </p:sp>
      <p:sp>
        <p:nvSpPr>
          <p:cNvPr id="30" name="Sottotitolo 2">
            <a:extLst>
              <a:ext uri="{FF2B5EF4-FFF2-40B4-BE49-F238E27FC236}">
                <a16:creationId xmlns:a16="http://schemas.microsoft.com/office/drawing/2014/main" id="{4C025F8B-3E04-6725-F593-9CC84084C51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64346" y="2323762"/>
            <a:ext cx="3140530" cy="50800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800" b="0">
                <a:solidFill>
                  <a:srgbClr val="006FF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Fase 1</a:t>
            </a:r>
          </a:p>
        </p:txBody>
      </p:sp>
      <p:sp>
        <p:nvSpPr>
          <p:cNvPr id="9" name="Segnaposto testo 7">
            <a:extLst>
              <a:ext uri="{FF2B5EF4-FFF2-40B4-BE49-F238E27FC236}">
                <a16:creationId xmlns:a16="http://schemas.microsoft.com/office/drawing/2014/main" id="{C6ACB96D-EAF4-731F-07A7-8B2E38ABC8A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287124" y="3219588"/>
            <a:ext cx="3140530" cy="52433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="1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it-IT"/>
              <a:t>Inserire qui il testo in riferimento ai numeri</a:t>
            </a:r>
          </a:p>
        </p:txBody>
      </p:sp>
      <p:sp>
        <p:nvSpPr>
          <p:cNvPr id="18" name="Segnaposto testo 7">
            <a:extLst>
              <a:ext uri="{FF2B5EF4-FFF2-40B4-BE49-F238E27FC236}">
                <a16:creationId xmlns:a16="http://schemas.microsoft.com/office/drawing/2014/main" id="{FAEA10D0-56FD-979A-2616-32FFB54FECA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64346" y="3219588"/>
            <a:ext cx="3140530" cy="52433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="1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it-IT"/>
              <a:t>Inserire qui il testo in riferimento ai numeri</a:t>
            </a:r>
          </a:p>
        </p:txBody>
      </p:sp>
      <p:sp>
        <p:nvSpPr>
          <p:cNvPr id="20" name="Segnaposto testo 7">
            <a:extLst>
              <a:ext uri="{FF2B5EF4-FFF2-40B4-BE49-F238E27FC236}">
                <a16:creationId xmlns:a16="http://schemas.microsoft.com/office/drawing/2014/main" id="{A9492155-F7C8-6A16-79BB-1C9234E1DC5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493106" y="3219588"/>
            <a:ext cx="3140530" cy="52433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="1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it-IT"/>
              <a:t>Inserire qui il testo in riferimento ai numeri</a:t>
            </a:r>
          </a:p>
        </p:txBody>
      </p:sp>
      <p:sp>
        <p:nvSpPr>
          <p:cNvPr id="22" name="Segnaposto testo 7">
            <a:extLst>
              <a:ext uri="{FF2B5EF4-FFF2-40B4-BE49-F238E27FC236}">
                <a16:creationId xmlns:a16="http://schemas.microsoft.com/office/drawing/2014/main" id="{61D51577-108B-9199-145A-1D149767F0C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493106" y="2323762"/>
            <a:ext cx="3140530" cy="50800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800" b="0">
                <a:solidFill>
                  <a:srgbClr val="006FF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it-IT"/>
              <a:t>Fase 2</a:t>
            </a:r>
          </a:p>
        </p:txBody>
      </p:sp>
      <p:sp>
        <p:nvSpPr>
          <p:cNvPr id="23" name="Segnaposto testo 7">
            <a:extLst>
              <a:ext uri="{FF2B5EF4-FFF2-40B4-BE49-F238E27FC236}">
                <a16:creationId xmlns:a16="http://schemas.microsoft.com/office/drawing/2014/main" id="{00105E9D-52DA-4C77-FE08-AA4E658DD6C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287124" y="2323762"/>
            <a:ext cx="3140530" cy="52433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800" b="0">
                <a:solidFill>
                  <a:srgbClr val="006FF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it-IT"/>
              <a:t>Fase 3</a:t>
            </a:r>
          </a:p>
        </p:txBody>
      </p:sp>
      <p:cxnSp>
        <p:nvCxnSpPr>
          <p:cNvPr id="4" name="Connettore 2 3">
            <a:extLst>
              <a:ext uri="{FF2B5EF4-FFF2-40B4-BE49-F238E27FC236}">
                <a16:creationId xmlns:a16="http://schemas.microsoft.com/office/drawing/2014/main" id="{4FC4FDC8-C647-608C-AB77-8216D7135D3C}"/>
              </a:ext>
            </a:extLst>
          </p:cNvPr>
          <p:cNvCxnSpPr>
            <a:cxnSpLocks/>
          </p:cNvCxnSpPr>
          <p:nvPr userDrawn="1"/>
        </p:nvCxnSpPr>
        <p:spPr>
          <a:xfrm>
            <a:off x="764346" y="3075027"/>
            <a:ext cx="3140530" cy="0"/>
          </a:xfrm>
          <a:prstGeom prst="straightConnector1">
            <a:avLst/>
          </a:prstGeom>
          <a:ln>
            <a:solidFill>
              <a:srgbClr val="006FF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2 11">
            <a:extLst>
              <a:ext uri="{FF2B5EF4-FFF2-40B4-BE49-F238E27FC236}">
                <a16:creationId xmlns:a16="http://schemas.microsoft.com/office/drawing/2014/main" id="{47D3EA47-6720-EEAD-A32C-7451AD91FE27}"/>
              </a:ext>
            </a:extLst>
          </p:cNvPr>
          <p:cNvCxnSpPr>
            <a:cxnSpLocks/>
          </p:cNvCxnSpPr>
          <p:nvPr userDrawn="1"/>
        </p:nvCxnSpPr>
        <p:spPr>
          <a:xfrm>
            <a:off x="4506905" y="3075027"/>
            <a:ext cx="3140530" cy="0"/>
          </a:xfrm>
          <a:prstGeom prst="straightConnector1">
            <a:avLst/>
          </a:prstGeom>
          <a:ln>
            <a:solidFill>
              <a:srgbClr val="006FF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2 12">
            <a:extLst>
              <a:ext uri="{FF2B5EF4-FFF2-40B4-BE49-F238E27FC236}">
                <a16:creationId xmlns:a16="http://schemas.microsoft.com/office/drawing/2014/main" id="{B7391313-E267-98BF-9DF5-8CE5A2AFCCB6}"/>
              </a:ext>
            </a:extLst>
          </p:cNvPr>
          <p:cNvCxnSpPr>
            <a:cxnSpLocks/>
          </p:cNvCxnSpPr>
          <p:nvPr userDrawn="1"/>
        </p:nvCxnSpPr>
        <p:spPr>
          <a:xfrm>
            <a:off x="8298758" y="3075027"/>
            <a:ext cx="3140530" cy="0"/>
          </a:xfrm>
          <a:prstGeom prst="straightConnector1">
            <a:avLst/>
          </a:prstGeom>
          <a:ln>
            <a:solidFill>
              <a:srgbClr val="006FF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Segnaposto testo 7">
            <a:extLst>
              <a:ext uri="{FF2B5EF4-FFF2-40B4-BE49-F238E27FC236}">
                <a16:creationId xmlns:a16="http://schemas.microsoft.com/office/drawing/2014/main" id="{EC6D6515-2358-2845-E651-88BC3257DFB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287124" y="3862526"/>
            <a:ext cx="3140530" cy="2205618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1600" b="0"/>
            </a:lvl1pPr>
          </a:lstStyle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it-IT"/>
              <a:t>Elenco puntato da inserire qui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it-IT"/>
              <a:t>Elenco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it-IT"/>
              <a:t>Elenco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lang="it-IT"/>
          </a:p>
        </p:txBody>
      </p:sp>
      <p:sp>
        <p:nvSpPr>
          <p:cNvPr id="15" name="Segnaposto testo 7">
            <a:extLst>
              <a:ext uri="{FF2B5EF4-FFF2-40B4-BE49-F238E27FC236}">
                <a16:creationId xmlns:a16="http://schemas.microsoft.com/office/drawing/2014/main" id="{859AA559-7071-2934-6DCD-6A09D0D434D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64346" y="3862526"/>
            <a:ext cx="3140530" cy="2205618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1600" b="0"/>
            </a:lvl1pPr>
          </a:lstStyle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it-IT"/>
              <a:t>Elenco puntato da inserire qui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it-IT"/>
              <a:t>Elenco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it-IT"/>
              <a:t>Elenco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lang="it-IT"/>
          </a:p>
        </p:txBody>
      </p:sp>
      <p:sp>
        <p:nvSpPr>
          <p:cNvPr id="16" name="Segnaposto testo 7">
            <a:extLst>
              <a:ext uri="{FF2B5EF4-FFF2-40B4-BE49-F238E27FC236}">
                <a16:creationId xmlns:a16="http://schemas.microsoft.com/office/drawing/2014/main" id="{1978AA0A-AA3C-DF39-2312-938FB68AD21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493106" y="3862526"/>
            <a:ext cx="3140530" cy="220561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Char char="•"/>
              <a:defRPr sz="1600" b="0"/>
            </a:lvl1pPr>
          </a:lstStyle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it-IT"/>
              <a:t>Elenco puntato da inserire qui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it-IT"/>
              <a:t>Elenco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it-IT"/>
              <a:t>Elenco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259754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03-Titolo, Testo e Immagin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olo 1">
            <a:extLst>
              <a:ext uri="{FF2B5EF4-FFF2-40B4-BE49-F238E27FC236}">
                <a16:creationId xmlns:a16="http://schemas.microsoft.com/office/drawing/2014/main" id="{6DD66EFD-5085-707C-7E4B-19F591D7491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96976" y="1132480"/>
            <a:ext cx="11191442" cy="72172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3200" b="1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it-IT"/>
              <a:t>Titolo da inserire qui della slide</a:t>
            </a:r>
          </a:p>
        </p:txBody>
      </p:sp>
      <p:sp>
        <p:nvSpPr>
          <p:cNvPr id="9" name="Segnaposto testo 7">
            <a:extLst>
              <a:ext uri="{FF2B5EF4-FFF2-40B4-BE49-F238E27FC236}">
                <a16:creationId xmlns:a16="http://schemas.microsoft.com/office/drawing/2014/main" id="{C6ACB96D-EAF4-731F-07A7-8B2E38ABC8A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63481" y="4004275"/>
            <a:ext cx="2558503" cy="140924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it-IT"/>
              <a:t>Inserire qui il testo della slide</a:t>
            </a:r>
          </a:p>
        </p:txBody>
      </p:sp>
      <p:sp>
        <p:nvSpPr>
          <p:cNvPr id="18" name="Segnaposto testo 7">
            <a:extLst>
              <a:ext uri="{FF2B5EF4-FFF2-40B4-BE49-F238E27FC236}">
                <a16:creationId xmlns:a16="http://schemas.microsoft.com/office/drawing/2014/main" id="{FAEA10D0-56FD-979A-2616-32FFB54FECA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16167" y="4004275"/>
            <a:ext cx="2558503" cy="140924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it-IT"/>
              <a:t>Inserire qui il testo in riferimento ai numeri</a:t>
            </a:r>
          </a:p>
        </p:txBody>
      </p:sp>
      <p:sp>
        <p:nvSpPr>
          <p:cNvPr id="20" name="Segnaposto testo 7">
            <a:extLst>
              <a:ext uri="{FF2B5EF4-FFF2-40B4-BE49-F238E27FC236}">
                <a16:creationId xmlns:a16="http://schemas.microsoft.com/office/drawing/2014/main" id="{A9492155-F7C8-6A16-79BB-1C9234E1DC5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407676" y="4004275"/>
            <a:ext cx="2558503" cy="140924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it-IT"/>
              <a:t>Inserire qui il testo in riferimento ai numeri</a:t>
            </a:r>
          </a:p>
        </p:txBody>
      </p:sp>
      <p:sp>
        <p:nvSpPr>
          <p:cNvPr id="28" name="Segnaposto testo 27">
            <a:extLst>
              <a:ext uri="{FF2B5EF4-FFF2-40B4-BE49-F238E27FC236}">
                <a16:creationId xmlns:a16="http://schemas.microsoft.com/office/drawing/2014/main" id="{DD45FFBF-BCFA-8B3E-E1AE-62E917FC64E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96975" y="5506567"/>
            <a:ext cx="11191443" cy="8544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/>
            </a:lvl1pPr>
          </a:lstStyle>
          <a:p>
            <a:pPr lvl="0"/>
            <a:r>
              <a:rPr lang="it-IT"/>
              <a:t>Inserisci testo qui</a:t>
            </a:r>
          </a:p>
        </p:txBody>
      </p:sp>
      <p:sp>
        <p:nvSpPr>
          <p:cNvPr id="2" name="Segnaposto testo 7">
            <a:extLst>
              <a:ext uri="{FF2B5EF4-FFF2-40B4-BE49-F238E27FC236}">
                <a16:creationId xmlns:a16="http://schemas.microsoft.com/office/drawing/2014/main" id="{C453EA00-4A19-64C0-A9E0-7BF674EF79A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130270" y="4004275"/>
            <a:ext cx="2558503" cy="140924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it-IT"/>
              <a:t>Inserire qui il testo della slide</a:t>
            </a:r>
          </a:p>
        </p:txBody>
      </p:sp>
      <p:sp>
        <p:nvSpPr>
          <p:cNvPr id="8" name="Segnaposto immagine 7">
            <a:extLst>
              <a:ext uri="{FF2B5EF4-FFF2-40B4-BE49-F238E27FC236}">
                <a16:creationId xmlns:a16="http://schemas.microsoft.com/office/drawing/2014/main" id="{B02B4A7C-11C6-0949-0D84-3F7591B22D61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536183" y="2112579"/>
            <a:ext cx="961934" cy="854459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it-IT"/>
              <a:t>Icona</a:t>
            </a:r>
          </a:p>
        </p:txBody>
      </p:sp>
      <p:sp>
        <p:nvSpPr>
          <p:cNvPr id="10" name="Segnaposto immagine 7">
            <a:extLst>
              <a:ext uri="{FF2B5EF4-FFF2-40B4-BE49-F238E27FC236}">
                <a16:creationId xmlns:a16="http://schemas.microsoft.com/office/drawing/2014/main" id="{C1B99FC9-6B69-124A-B70F-B948AA7D421B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3416708" y="2112579"/>
            <a:ext cx="961934" cy="854459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it-IT"/>
              <a:t>Icona</a:t>
            </a:r>
          </a:p>
        </p:txBody>
      </p:sp>
      <p:sp>
        <p:nvSpPr>
          <p:cNvPr id="11" name="Segnaposto immagine 7">
            <a:extLst>
              <a:ext uri="{FF2B5EF4-FFF2-40B4-BE49-F238E27FC236}">
                <a16:creationId xmlns:a16="http://schemas.microsoft.com/office/drawing/2014/main" id="{57EAA779-C1ED-E086-2560-0DC55BFF92EA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6261529" y="2112579"/>
            <a:ext cx="961934" cy="854459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it-IT"/>
              <a:t>Icona</a:t>
            </a:r>
          </a:p>
        </p:txBody>
      </p:sp>
      <p:sp>
        <p:nvSpPr>
          <p:cNvPr id="12" name="Segnaposto immagine 7">
            <a:extLst>
              <a:ext uri="{FF2B5EF4-FFF2-40B4-BE49-F238E27FC236}">
                <a16:creationId xmlns:a16="http://schemas.microsoft.com/office/drawing/2014/main" id="{C07300BD-3D01-C7C3-537E-7E7858F67DD1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9117332" y="2112579"/>
            <a:ext cx="961934" cy="854459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it-IT"/>
              <a:t>Icona</a:t>
            </a:r>
          </a:p>
        </p:txBody>
      </p:sp>
      <p:sp>
        <p:nvSpPr>
          <p:cNvPr id="13" name="Segnaposto testo 7">
            <a:extLst>
              <a:ext uri="{FF2B5EF4-FFF2-40B4-BE49-F238E27FC236}">
                <a16:creationId xmlns:a16="http://schemas.microsoft.com/office/drawing/2014/main" id="{2B29D31B-CA06-275B-1789-C713BC5E714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263481" y="3098661"/>
            <a:ext cx="2558503" cy="7217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 b="1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it-IT"/>
              <a:t>Inserire qui il testo della slide</a:t>
            </a:r>
          </a:p>
        </p:txBody>
      </p:sp>
      <p:sp>
        <p:nvSpPr>
          <p:cNvPr id="14" name="Segnaposto testo 7">
            <a:extLst>
              <a:ext uri="{FF2B5EF4-FFF2-40B4-BE49-F238E27FC236}">
                <a16:creationId xmlns:a16="http://schemas.microsoft.com/office/drawing/2014/main" id="{BFEEDE31-8267-6F11-EEFB-84A2711E4CB5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16167" y="3098661"/>
            <a:ext cx="2558503" cy="72172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 b="1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it-IT"/>
              <a:t>Inserire qui il testo in riferimento ai numeri</a:t>
            </a:r>
          </a:p>
        </p:txBody>
      </p:sp>
      <p:sp>
        <p:nvSpPr>
          <p:cNvPr id="15" name="Segnaposto testo 7">
            <a:extLst>
              <a:ext uri="{FF2B5EF4-FFF2-40B4-BE49-F238E27FC236}">
                <a16:creationId xmlns:a16="http://schemas.microsoft.com/office/drawing/2014/main" id="{C1144A52-4549-4360-B97E-B9D02099442E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407676" y="3098661"/>
            <a:ext cx="2558503" cy="72172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 b="1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it-IT"/>
              <a:t>Inserire qui il testo in riferimento ai numeri</a:t>
            </a:r>
          </a:p>
        </p:txBody>
      </p:sp>
      <p:sp>
        <p:nvSpPr>
          <p:cNvPr id="16" name="Segnaposto testo 7">
            <a:extLst>
              <a:ext uri="{FF2B5EF4-FFF2-40B4-BE49-F238E27FC236}">
                <a16:creationId xmlns:a16="http://schemas.microsoft.com/office/drawing/2014/main" id="{38E151E4-4C5A-6014-B625-8D0556F97ED7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130270" y="3098661"/>
            <a:ext cx="2558503" cy="7217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 b="1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it-IT"/>
              <a:t>Inserire qui il testo della slide</a:t>
            </a:r>
          </a:p>
        </p:txBody>
      </p:sp>
    </p:spTree>
    <p:extLst>
      <p:ext uri="{BB962C8B-B14F-4D97-AF65-F5344CB8AC3E}">
        <p14:creationId xmlns:p14="http://schemas.microsoft.com/office/powerpoint/2010/main" val="2860694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03-Titolo, Testo e Immagin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olo 1">
            <a:extLst>
              <a:ext uri="{FF2B5EF4-FFF2-40B4-BE49-F238E27FC236}">
                <a16:creationId xmlns:a16="http://schemas.microsoft.com/office/drawing/2014/main" id="{6DD66EFD-5085-707C-7E4B-19F591D7491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22423" y="1132480"/>
            <a:ext cx="8507278" cy="72172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3200" b="1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it-IT"/>
              <a:t>Titolo da inserire qui della slide</a:t>
            </a:r>
          </a:p>
        </p:txBody>
      </p:sp>
      <p:sp>
        <p:nvSpPr>
          <p:cNvPr id="8" name="Segnaposto immagine 7">
            <a:extLst>
              <a:ext uri="{FF2B5EF4-FFF2-40B4-BE49-F238E27FC236}">
                <a16:creationId xmlns:a16="http://schemas.microsoft.com/office/drawing/2014/main" id="{B02B4A7C-11C6-0949-0D84-3F7591B22D61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541958" y="1996202"/>
            <a:ext cx="709686" cy="630394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it-IT"/>
              <a:t>Icona</a:t>
            </a:r>
          </a:p>
        </p:txBody>
      </p:sp>
      <p:sp>
        <p:nvSpPr>
          <p:cNvPr id="10" name="Segnaposto immagine 7">
            <a:extLst>
              <a:ext uri="{FF2B5EF4-FFF2-40B4-BE49-F238E27FC236}">
                <a16:creationId xmlns:a16="http://schemas.microsoft.com/office/drawing/2014/main" id="{C1B99FC9-6B69-124A-B70F-B948AA7D421B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4683765" y="1996202"/>
            <a:ext cx="709686" cy="630394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it-IT"/>
              <a:t>Icona</a:t>
            </a:r>
          </a:p>
        </p:txBody>
      </p:sp>
      <p:sp>
        <p:nvSpPr>
          <p:cNvPr id="14" name="Segnaposto testo 7">
            <a:extLst>
              <a:ext uri="{FF2B5EF4-FFF2-40B4-BE49-F238E27FC236}">
                <a16:creationId xmlns:a16="http://schemas.microsoft.com/office/drawing/2014/main" id="{BFEEDE31-8267-6F11-EEFB-84A2711E4CB5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21942" y="2787356"/>
            <a:ext cx="3378309" cy="40111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 b="1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it-IT"/>
              <a:t>Titolo icona</a:t>
            </a:r>
          </a:p>
        </p:txBody>
      </p:sp>
      <p:sp>
        <p:nvSpPr>
          <p:cNvPr id="15" name="Segnaposto testo 7">
            <a:extLst>
              <a:ext uri="{FF2B5EF4-FFF2-40B4-BE49-F238E27FC236}">
                <a16:creationId xmlns:a16="http://schemas.microsoft.com/office/drawing/2014/main" id="{C1144A52-4549-4360-B97E-B9D02099442E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674733" y="2787356"/>
            <a:ext cx="3378309" cy="40111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 b="1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it-IT"/>
              <a:t>Titolo icona</a:t>
            </a:r>
          </a:p>
        </p:txBody>
      </p:sp>
      <p:sp>
        <p:nvSpPr>
          <p:cNvPr id="26" name="Segnaposto testo 7">
            <a:extLst>
              <a:ext uri="{FF2B5EF4-FFF2-40B4-BE49-F238E27FC236}">
                <a16:creationId xmlns:a16="http://schemas.microsoft.com/office/drawing/2014/main" id="{6CC10D0D-D18D-C079-B8DE-F7E66E5EEBF6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521942" y="3291852"/>
            <a:ext cx="3378309" cy="65377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600" b="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it-IT"/>
              <a:t>Inserire qui il testo in riferimento all’icona</a:t>
            </a:r>
          </a:p>
        </p:txBody>
      </p:sp>
      <p:sp>
        <p:nvSpPr>
          <p:cNvPr id="31" name="Segnaposto testo 7">
            <a:extLst>
              <a:ext uri="{FF2B5EF4-FFF2-40B4-BE49-F238E27FC236}">
                <a16:creationId xmlns:a16="http://schemas.microsoft.com/office/drawing/2014/main" id="{CCE2B3C8-1CAC-ED3D-6EEB-BD010CF85A53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674258" y="3291852"/>
            <a:ext cx="3378309" cy="65377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600" b="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it-IT"/>
              <a:t>Inserire qui il testo in riferimento all’icona</a:t>
            </a:r>
          </a:p>
        </p:txBody>
      </p:sp>
      <p:sp>
        <p:nvSpPr>
          <p:cNvPr id="34" name="Segnaposto immagine 7">
            <a:extLst>
              <a:ext uri="{FF2B5EF4-FFF2-40B4-BE49-F238E27FC236}">
                <a16:creationId xmlns:a16="http://schemas.microsoft.com/office/drawing/2014/main" id="{B52E24BB-0B11-B040-C2C8-3127B0064BF9}"/>
              </a:ext>
            </a:extLst>
          </p:cNvPr>
          <p:cNvSpPr>
            <a:spLocks noGrp="1"/>
          </p:cNvSpPr>
          <p:nvPr>
            <p:ph type="pic" sz="quarter" idx="47" hasCustomPrompt="1"/>
          </p:nvPr>
        </p:nvSpPr>
        <p:spPr>
          <a:xfrm>
            <a:off x="541958" y="4234906"/>
            <a:ext cx="709686" cy="630394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it-IT"/>
              <a:t>Icona</a:t>
            </a:r>
          </a:p>
        </p:txBody>
      </p:sp>
      <p:sp>
        <p:nvSpPr>
          <p:cNvPr id="35" name="Segnaposto immagine 7">
            <a:extLst>
              <a:ext uri="{FF2B5EF4-FFF2-40B4-BE49-F238E27FC236}">
                <a16:creationId xmlns:a16="http://schemas.microsoft.com/office/drawing/2014/main" id="{D10EEC90-418D-AF49-7AF5-51E0662C7CC8}"/>
              </a:ext>
            </a:extLst>
          </p:cNvPr>
          <p:cNvSpPr>
            <a:spLocks noGrp="1"/>
          </p:cNvSpPr>
          <p:nvPr>
            <p:ph type="pic" sz="quarter" idx="48" hasCustomPrompt="1"/>
          </p:nvPr>
        </p:nvSpPr>
        <p:spPr>
          <a:xfrm>
            <a:off x="4683765" y="4234906"/>
            <a:ext cx="709686" cy="630394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it-IT"/>
              <a:t>Icona</a:t>
            </a:r>
          </a:p>
        </p:txBody>
      </p:sp>
      <p:sp>
        <p:nvSpPr>
          <p:cNvPr id="39" name="Segnaposto testo 7">
            <a:extLst>
              <a:ext uri="{FF2B5EF4-FFF2-40B4-BE49-F238E27FC236}">
                <a16:creationId xmlns:a16="http://schemas.microsoft.com/office/drawing/2014/main" id="{1AD46AF8-2DBC-6B5E-5E24-3402D55CAFE0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521942" y="5026060"/>
            <a:ext cx="3378309" cy="40111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 b="1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it-IT"/>
              <a:t>Titolo icona</a:t>
            </a:r>
          </a:p>
        </p:txBody>
      </p:sp>
      <p:sp>
        <p:nvSpPr>
          <p:cNvPr id="40" name="Segnaposto testo 7">
            <a:extLst>
              <a:ext uri="{FF2B5EF4-FFF2-40B4-BE49-F238E27FC236}">
                <a16:creationId xmlns:a16="http://schemas.microsoft.com/office/drawing/2014/main" id="{15430794-8BFC-5714-910C-9D00802EBE49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4674733" y="5026060"/>
            <a:ext cx="3378309" cy="40111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 b="1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it-IT"/>
              <a:t>Titolo icona</a:t>
            </a:r>
          </a:p>
        </p:txBody>
      </p:sp>
      <p:sp>
        <p:nvSpPr>
          <p:cNvPr id="42" name="Segnaposto testo 7">
            <a:extLst>
              <a:ext uri="{FF2B5EF4-FFF2-40B4-BE49-F238E27FC236}">
                <a16:creationId xmlns:a16="http://schemas.microsoft.com/office/drawing/2014/main" id="{054A0F09-AF2A-A617-CD55-EE5AAA2CF84B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521942" y="5530555"/>
            <a:ext cx="3378309" cy="84845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600" b="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it-IT"/>
              <a:t>Inserire qui il testo in riferimento all’icona</a:t>
            </a:r>
          </a:p>
        </p:txBody>
      </p:sp>
      <p:sp>
        <p:nvSpPr>
          <p:cNvPr id="43" name="Segnaposto testo 7">
            <a:extLst>
              <a:ext uri="{FF2B5EF4-FFF2-40B4-BE49-F238E27FC236}">
                <a16:creationId xmlns:a16="http://schemas.microsoft.com/office/drawing/2014/main" id="{91F4F889-B9F4-C16A-C08C-55B4894FA999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4674258" y="5530555"/>
            <a:ext cx="3378309" cy="84845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600" b="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it-IT"/>
              <a:t>Inserire qui il testo in riferimento all’icona</a:t>
            </a:r>
          </a:p>
        </p:txBody>
      </p:sp>
      <p:sp>
        <p:nvSpPr>
          <p:cNvPr id="4" name="Segnaposto immagine 3">
            <a:extLst>
              <a:ext uri="{FF2B5EF4-FFF2-40B4-BE49-F238E27FC236}">
                <a16:creationId xmlns:a16="http://schemas.microsoft.com/office/drawing/2014/main" id="{7679A8B6-A4C1-B2E5-9BC4-9290AAE9E08C}"/>
              </a:ext>
            </a:extLst>
          </p:cNvPr>
          <p:cNvSpPr>
            <a:spLocks noGrp="1"/>
          </p:cNvSpPr>
          <p:nvPr>
            <p:ph type="pic" sz="quarter" idx="57" hasCustomPrompt="1"/>
          </p:nvPr>
        </p:nvSpPr>
        <p:spPr>
          <a:xfrm>
            <a:off x="9131300" y="1131888"/>
            <a:ext cx="2538277" cy="524712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it-IT"/>
              <a:t>Immagine</a:t>
            </a:r>
          </a:p>
        </p:txBody>
      </p:sp>
    </p:spTree>
    <p:extLst>
      <p:ext uri="{BB962C8B-B14F-4D97-AF65-F5344CB8AC3E}">
        <p14:creationId xmlns:p14="http://schemas.microsoft.com/office/powerpoint/2010/main" val="5260384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03-Titolo, Testo e Immagin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olo 1">
            <a:extLst>
              <a:ext uri="{FF2B5EF4-FFF2-40B4-BE49-F238E27FC236}">
                <a16:creationId xmlns:a16="http://schemas.microsoft.com/office/drawing/2014/main" id="{6DD66EFD-5085-707C-7E4B-19F591D7491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96975" y="1132480"/>
            <a:ext cx="11211321" cy="72172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3200" b="1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it-IT"/>
              <a:t>Titolo da inserire qui della slide</a:t>
            </a:r>
          </a:p>
        </p:txBody>
      </p:sp>
      <p:sp>
        <p:nvSpPr>
          <p:cNvPr id="8" name="Segnaposto immagine 7">
            <a:extLst>
              <a:ext uri="{FF2B5EF4-FFF2-40B4-BE49-F238E27FC236}">
                <a16:creationId xmlns:a16="http://schemas.microsoft.com/office/drawing/2014/main" id="{B02B4A7C-11C6-0949-0D84-3F7591B22D61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516991" y="2073925"/>
            <a:ext cx="709686" cy="630394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it-IT"/>
              <a:t>Icona</a:t>
            </a:r>
          </a:p>
        </p:txBody>
      </p:sp>
      <p:sp>
        <p:nvSpPr>
          <p:cNvPr id="10" name="Segnaposto immagine 7">
            <a:extLst>
              <a:ext uri="{FF2B5EF4-FFF2-40B4-BE49-F238E27FC236}">
                <a16:creationId xmlns:a16="http://schemas.microsoft.com/office/drawing/2014/main" id="{C1B99FC9-6B69-124A-B70F-B948AA7D421B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4425348" y="2073925"/>
            <a:ext cx="709686" cy="630394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it-IT"/>
              <a:t>Icona</a:t>
            </a:r>
          </a:p>
        </p:txBody>
      </p:sp>
      <p:sp>
        <p:nvSpPr>
          <p:cNvPr id="11" name="Segnaposto immagine 7">
            <a:extLst>
              <a:ext uri="{FF2B5EF4-FFF2-40B4-BE49-F238E27FC236}">
                <a16:creationId xmlns:a16="http://schemas.microsoft.com/office/drawing/2014/main" id="{57EAA779-C1ED-E086-2560-0DC55BFF92EA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8314764" y="2073925"/>
            <a:ext cx="709686" cy="630394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it-IT"/>
              <a:t>Icona</a:t>
            </a:r>
          </a:p>
        </p:txBody>
      </p:sp>
      <p:sp>
        <p:nvSpPr>
          <p:cNvPr id="13" name="Segnaposto testo 7">
            <a:extLst>
              <a:ext uri="{FF2B5EF4-FFF2-40B4-BE49-F238E27FC236}">
                <a16:creationId xmlns:a16="http://schemas.microsoft.com/office/drawing/2014/main" id="{2B29D31B-CA06-275B-1789-C713BC5E714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316716" y="2865079"/>
            <a:ext cx="3378309" cy="40111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 b="1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it-IT"/>
              <a:t>Titolo icona</a:t>
            </a:r>
          </a:p>
        </p:txBody>
      </p:sp>
      <p:sp>
        <p:nvSpPr>
          <p:cNvPr id="14" name="Segnaposto testo 7">
            <a:extLst>
              <a:ext uri="{FF2B5EF4-FFF2-40B4-BE49-F238E27FC236}">
                <a16:creationId xmlns:a16="http://schemas.microsoft.com/office/drawing/2014/main" id="{BFEEDE31-8267-6F11-EEFB-84A2711E4CB5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96975" y="2865079"/>
            <a:ext cx="3378309" cy="40111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 b="1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it-IT"/>
              <a:t>Titolo icona</a:t>
            </a:r>
          </a:p>
        </p:txBody>
      </p:sp>
      <p:sp>
        <p:nvSpPr>
          <p:cNvPr id="15" name="Segnaposto testo 7">
            <a:extLst>
              <a:ext uri="{FF2B5EF4-FFF2-40B4-BE49-F238E27FC236}">
                <a16:creationId xmlns:a16="http://schemas.microsoft.com/office/drawing/2014/main" id="{C1144A52-4549-4360-B97E-B9D02099442E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416316" y="2865079"/>
            <a:ext cx="3378309" cy="40111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 b="1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it-IT"/>
              <a:t>Titolo icona</a:t>
            </a:r>
          </a:p>
        </p:txBody>
      </p:sp>
      <p:sp>
        <p:nvSpPr>
          <p:cNvPr id="26" name="Segnaposto testo 7">
            <a:extLst>
              <a:ext uri="{FF2B5EF4-FFF2-40B4-BE49-F238E27FC236}">
                <a16:creationId xmlns:a16="http://schemas.microsoft.com/office/drawing/2014/main" id="{6CC10D0D-D18D-C079-B8DE-F7E66E5EEBF6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96975" y="3369575"/>
            <a:ext cx="3378309" cy="65377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600" b="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it-IT"/>
              <a:t>Inserire qui il testo in riferimento all’icona</a:t>
            </a:r>
          </a:p>
        </p:txBody>
      </p:sp>
      <p:sp>
        <p:nvSpPr>
          <p:cNvPr id="31" name="Segnaposto testo 7">
            <a:extLst>
              <a:ext uri="{FF2B5EF4-FFF2-40B4-BE49-F238E27FC236}">
                <a16:creationId xmlns:a16="http://schemas.microsoft.com/office/drawing/2014/main" id="{CCE2B3C8-1CAC-ED3D-6EEB-BD010CF85A53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415841" y="3369575"/>
            <a:ext cx="3378309" cy="65377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600" b="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it-IT"/>
              <a:t>Inserire qui il testo in riferimento all’icona</a:t>
            </a:r>
          </a:p>
        </p:txBody>
      </p:sp>
      <p:sp>
        <p:nvSpPr>
          <p:cNvPr id="32" name="Segnaposto testo 7">
            <a:extLst>
              <a:ext uri="{FF2B5EF4-FFF2-40B4-BE49-F238E27FC236}">
                <a16:creationId xmlns:a16="http://schemas.microsoft.com/office/drawing/2014/main" id="{4C853534-17F1-9831-D49E-F1EE5BAD1BEE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8300002" y="3369575"/>
            <a:ext cx="3378309" cy="65377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600" b="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it-IT"/>
              <a:t>Inserire qui il testo in riferimento all’icona</a:t>
            </a:r>
          </a:p>
        </p:txBody>
      </p:sp>
      <p:sp>
        <p:nvSpPr>
          <p:cNvPr id="34" name="Segnaposto immagine 7">
            <a:extLst>
              <a:ext uri="{FF2B5EF4-FFF2-40B4-BE49-F238E27FC236}">
                <a16:creationId xmlns:a16="http://schemas.microsoft.com/office/drawing/2014/main" id="{B52E24BB-0B11-B040-C2C8-3127B0064BF9}"/>
              </a:ext>
            </a:extLst>
          </p:cNvPr>
          <p:cNvSpPr>
            <a:spLocks noGrp="1"/>
          </p:cNvSpPr>
          <p:nvPr>
            <p:ph type="pic" sz="quarter" idx="47" hasCustomPrompt="1"/>
          </p:nvPr>
        </p:nvSpPr>
        <p:spPr>
          <a:xfrm>
            <a:off x="516991" y="4212647"/>
            <a:ext cx="709686" cy="630394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it-IT"/>
              <a:t>Icona</a:t>
            </a:r>
          </a:p>
        </p:txBody>
      </p:sp>
      <p:sp>
        <p:nvSpPr>
          <p:cNvPr id="35" name="Segnaposto immagine 7">
            <a:extLst>
              <a:ext uri="{FF2B5EF4-FFF2-40B4-BE49-F238E27FC236}">
                <a16:creationId xmlns:a16="http://schemas.microsoft.com/office/drawing/2014/main" id="{D10EEC90-418D-AF49-7AF5-51E0662C7CC8}"/>
              </a:ext>
            </a:extLst>
          </p:cNvPr>
          <p:cNvSpPr>
            <a:spLocks noGrp="1"/>
          </p:cNvSpPr>
          <p:nvPr>
            <p:ph type="pic" sz="quarter" idx="48" hasCustomPrompt="1"/>
          </p:nvPr>
        </p:nvSpPr>
        <p:spPr>
          <a:xfrm>
            <a:off x="4425348" y="4212647"/>
            <a:ext cx="709686" cy="630394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it-IT"/>
              <a:t>Icona</a:t>
            </a:r>
          </a:p>
        </p:txBody>
      </p:sp>
      <p:sp>
        <p:nvSpPr>
          <p:cNvPr id="36" name="Segnaposto immagine 7">
            <a:extLst>
              <a:ext uri="{FF2B5EF4-FFF2-40B4-BE49-F238E27FC236}">
                <a16:creationId xmlns:a16="http://schemas.microsoft.com/office/drawing/2014/main" id="{B32C3FAE-7FEE-6943-7619-5645CAEFC253}"/>
              </a:ext>
            </a:extLst>
          </p:cNvPr>
          <p:cNvSpPr>
            <a:spLocks noGrp="1"/>
          </p:cNvSpPr>
          <p:nvPr>
            <p:ph type="pic" sz="quarter" idx="49" hasCustomPrompt="1"/>
          </p:nvPr>
        </p:nvSpPr>
        <p:spPr>
          <a:xfrm>
            <a:off x="8314764" y="4212647"/>
            <a:ext cx="709686" cy="630394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it-IT"/>
              <a:t>Icona</a:t>
            </a:r>
          </a:p>
        </p:txBody>
      </p:sp>
      <p:sp>
        <p:nvSpPr>
          <p:cNvPr id="38" name="Segnaposto testo 7">
            <a:extLst>
              <a:ext uri="{FF2B5EF4-FFF2-40B4-BE49-F238E27FC236}">
                <a16:creationId xmlns:a16="http://schemas.microsoft.com/office/drawing/2014/main" id="{6BB4D3E6-E693-5B94-F3B9-EE2B4A94DE4A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8316716" y="5003801"/>
            <a:ext cx="3378309" cy="40111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 b="1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it-IT"/>
              <a:t>Titolo icona</a:t>
            </a:r>
          </a:p>
        </p:txBody>
      </p:sp>
      <p:sp>
        <p:nvSpPr>
          <p:cNvPr id="39" name="Segnaposto testo 7">
            <a:extLst>
              <a:ext uri="{FF2B5EF4-FFF2-40B4-BE49-F238E27FC236}">
                <a16:creationId xmlns:a16="http://schemas.microsoft.com/office/drawing/2014/main" id="{1AD46AF8-2DBC-6B5E-5E24-3402D55CAFE0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496975" y="5003801"/>
            <a:ext cx="3378309" cy="40111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 b="1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it-IT"/>
              <a:t>Titolo icona</a:t>
            </a:r>
          </a:p>
        </p:txBody>
      </p:sp>
      <p:sp>
        <p:nvSpPr>
          <p:cNvPr id="40" name="Segnaposto testo 7">
            <a:extLst>
              <a:ext uri="{FF2B5EF4-FFF2-40B4-BE49-F238E27FC236}">
                <a16:creationId xmlns:a16="http://schemas.microsoft.com/office/drawing/2014/main" id="{15430794-8BFC-5714-910C-9D00802EBE49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4416316" y="5003801"/>
            <a:ext cx="3378309" cy="40111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 b="1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it-IT"/>
              <a:t>Titolo icona</a:t>
            </a:r>
          </a:p>
        </p:txBody>
      </p:sp>
      <p:sp>
        <p:nvSpPr>
          <p:cNvPr id="42" name="Segnaposto testo 7">
            <a:extLst>
              <a:ext uri="{FF2B5EF4-FFF2-40B4-BE49-F238E27FC236}">
                <a16:creationId xmlns:a16="http://schemas.microsoft.com/office/drawing/2014/main" id="{054A0F09-AF2A-A617-CD55-EE5AAA2CF84B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496975" y="5508296"/>
            <a:ext cx="3378309" cy="84845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600" b="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it-IT"/>
              <a:t>Inserire qui il testo in riferimento all’icona</a:t>
            </a:r>
          </a:p>
        </p:txBody>
      </p:sp>
      <p:sp>
        <p:nvSpPr>
          <p:cNvPr id="43" name="Segnaposto testo 7">
            <a:extLst>
              <a:ext uri="{FF2B5EF4-FFF2-40B4-BE49-F238E27FC236}">
                <a16:creationId xmlns:a16="http://schemas.microsoft.com/office/drawing/2014/main" id="{91F4F889-B9F4-C16A-C08C-55B4894FA999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4415841" y="5508296"/>
            <a:ext cx="3378309" cy="84845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600" b="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it-IT"/>
              <a:t>Inserire qui il testo in riferimento all’icona</a:t>
            </a:r>
          </a:p>
        </p:txBody>
      </p:sp>
      <p:sp>
        <p:nvSpPr>
          <p:cNvPr id="44" name="Segnaposto testo 7">
            <a:extLst>
              <a:ext uri="{FF2B5EF4-FFF2-40B4-BE49-F238E27FC236}">
                <a16:creationId xmlns:a16="http://schemas.microsoft.com/office/drawing/2014/main" id="{64F2B59E-01C5-BBC7-9909-949508A603BC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8300002" y="5508296"/>
            <a:ext cx="3378309" cy="84845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600" b="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it-IT"/>
              <a:t>Inserire qui il testo in riferimento all’icona</a:t>
            </a:r>
          </a:p>
        </p:txBody>
      </p:sp>
    </p:spTree>
    <p:extLst>
      <p:ext uri="{BB962C8B-B14F-4D97-AF65-F5344CB8AC3E}">
        <p14:creationId xmlns:p14="http://schemas.microsoft.com/office/powerpoint/2010/main" val="97623038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03-Titolo, Testo e Immagin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olo 1">
            <a:extLst>
              <a:ext uri="{FF2B5EF4-FFF2-40B4-BE49-F238E27FC236}">
                <a16:creationId xmlns:a16="http://schemas.microsoft.com/office/drawing/2014/main" id="{6DD66EFD-5085-707C-7E4B-19F591D7491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96975" y="1132480"/>
            <a:ext cx="11199273" cy="72172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3200" b="1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it-IT"/>
              <a:t>Titolo da inserire qui della slide</a:t>
            </a:r>
          </a:p>
        </p:txBody>
      </p:sp>
      <p:sp>
        <p:nvSpPr>
          <p:cNvPr id="8" name="Segnaposto immagine 7">
            <a:extLst>
              <a:ext uri="{FF2B5EF4-FFF2-40B4-BE49-F238E27FC236}">
                <a16:creationId xmlns:a16="http://schemas.microsoft.com/office/drawing/2014/main" id="{B02B4A7C-11C6-0949-0D84-3F7591B22D61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543050" y="2112580"/>
            <a:ext cx="709686" cy="630394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it-IT"/>
              <a:t>Icona</a:t>
            </a:r>
          </a:p>
        </p:txBody>
      </p:sp>
      <p:sp>
        <p:nvSpPr>
          <p:cNvPr id="10" name="Segnaposto immagine 7">
            <a:extLst>
              <a:ext uri="{FF2B5EF4-FFF2-40B4-BE49-F238E27FC236}">
                <a16:creationId xmlns:a16="http://schemas.microsoft.com/office/drawing/2014/main" id="{C1B99FC9-6B69-124A-B70F-B948AA7D421B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3375217" y="2112580"/>
            <a:ext cx="709686" cy="630394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it-IT"/>
              <a:t>Icona</a:t>
            </a:r>
          </a:p>
        </p:txBody>
      </p:sp>
      <p:sp>
        <p:nvSpPr>
          <p:cNvPr id="11" name="Segnaposto immagine 7">
            <a:extLst>
              <a:ext uri="{FF2B5EF4-FFF2-40B4-BE49-F238E27FC236}">
                <a16:creationId xmlns:a16="http://schemas.microsoft.com/office/drawing/2014/main" id="{57EAA779-C1ED-E086-2560-0DC55BFF92EA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6287330" y="2112580"/>
            <a:ext cx="709686" cy="630394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it-IT"/>
              <a:t>Icona</a:t>
            </a:r>
          </a:p>
        </p:txBody>
      </p:sp>
      <p:sp>
        <p:nvSpPr>
          <p:cNvPr id="12" name="Segnaposto immagine 7">
            <a:extLst>
              <a:ext uri="{FF2B5EF4-FFF2-40B4-BE49-F238E27FC236}">
                <a16:creationId xmlns:a16="http://schemas.microsoft.com/office/drawing/2014/main" id="{C07300BD-3D01-C7C3-537E-7E7858F67DD1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9110465" y="2112580"/>
            <a:ext cx="709686" cy="630394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it-IT"/>
              <a:t>Icona</a:t>
            </a:r>
          </a:p>
        </p:txBody>
      </p:sp>
      <p:sp>
        <p:nvSpPr>
          <p:cNvPr id="13" name="Segnaposto testo 7">
            <a:extLst>
              <a:ext uri="{FF2B5EF4-FFF2-40B4-BE49-F238E27FC236}">
                <a16:creationId xmlns:a16="http://schemas.microsoft.com/office/drawing/2014/main" id="{2B29D31B-CA06-275B-1789-C713BC5E714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289282" y="2903734"/>
            <a:ext cx="2558503" cy="40111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 b="1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it-IT"/>
              <a:t>Titolo icona</a:t>
            </a:r>
          </a:p>
        </p:txBody>
      </p:sp>
      <p:sp>
        <p:nvSpPr>
          <p:cNvPr id="14" name="Segnaposto testo 7">
            <a:extLst>
              <a:ext uri="{FF2B5EF4-FFF2-40B4-BE49-F238E27FC236}">
                <a16:creationId xmlns:a16="http://schemas.microsoft.com/office/drawing/2014/main" id="{BFEEDE31-8267-6F11-EEFB-84A2711E4CB5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23034" y="2903734"/>
            <a:ext cx="2558503" cy="40111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 b="1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it-IT"/>
              <a:t>Titolo icona</a:t>
            </a:r>
          </a:p>
        </p:txBody>
      </p:sp>
      <p:sp>
        <p:nvSpPr>
          <p:cNvPr id="15" name="Segnaposto testo 7">
            <a:extLst>
              <a:ext uri="{FF2B5EF4-FFF2-40B4-BE49-F238E27FC236}">
                <a16:creationId xmlns:a16="http://schemas.microsoft.com/office/drawing/2014/main" id="{C1144A52-4549-4360-B97E-B9D02099442E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366185" y="2903734"/>
            <a:ext cx="2558503" cy="40111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 b="1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it-IT"/>
              <a:t>Titolo icona</a:t>
            </a:r>
          </a:p>
        </p:txBody>
      </p:sp>
      <p:sp>
        <p:nvSpPr>
          <p:cNvPr id="16" name="Segnaposto testo 7">
            <a:extLst>
              <a:ext uri="{FF2B5EF4-FFF2-40B4-BE49-F238E27FC236}">
                <a16:creationId xmlns:a16="http://schemas.microsoft.com/office/drawing/2014/main" id="{38E151E4-4C5A-6014-B625-8D0556F97ED7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123403" y="2903734"/>
            <a:ext cx="2558503" cy="40111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 b="1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it-IT"/>
              <a:t>Titolo icona</a:t>
            </a:r>
          </a:p>
        </p:txBody>
      </p:sp>
      <p:sp>
        <p:nvSpPr>
          <p:cNvPr id="26" name="Segnaposto testo 7">
            <a:extLst>
              <a:ext uri="{FF2B5EF4-FFF2-40B4-BE49-F238E27FC236}">
                <a16:creationId xmlns:a16="http://schemas.microsoft.com/office/drawing/2014/main" id="{6CC10D0D-D18D-C079-B8DE-F7E66E5EEBF6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523034" y="3408230"/>
            <a:ext cx="2558503" cy="65377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600" b="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it-IT"/>
              <a:t>Inserire qui il testo in riferimento all’icona</a:t>
            </a:r>
          </a:p>
        </p:txBody>
      </p:sp>
      <p:sp>
        <p:nvSpPr>
          <p:cNvPr id="31" name="Segnaposto testo 7">
            <a:extLst>
              <a:ext uri="{FF2B5EF4-FFF2-40B4-BE49-F238E27FC236}">
                <a16:creationId xmlns:a16="http://schemas.microsoft.com/office/drawing/2014/main" id="{CCE2B3C8-1CAC-ED3D-6EEB-BD010CF85A53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3365710" y="3408230"/>
            <a:ext cx="2558503" cy="65377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600" b="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it-IT"/>
              <a:t>Inserire qui il testo in riferimento all’icona</a:t>
            </a:r>
          </a:p>
        </p:txBody>
      </p:sp>
      <p:sp>
        <p:nvSpPr>
          <p:cNvPr id="32" name="Segnaposto testo 7">
            <a:extLst>
              <a:ext uri="{FF2B5EF4-FFF2-40B4-BE49-F238E27FC236}">
                <a16:creationId xmlns:a16="http://schemas.microsoft.com/office/drawing/2014/main" id="{4C853534-17F1-9831-D49E-F1EE5BAD1BEE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6272568" y="3408230"/>
            <a:ext cx="2558503" cy="65377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600" b="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it-IT"/>
              <a:t>Inserire qui il testo in riferimento all’icona</a:t>
            </a:r>
          </a:p>
        </p:txBody>
      </p:sp>
      <p:sp>
        <p:nvSpPr>
          <p:cNvPr id="33" name="Segnaposto testo 7">
            <a:extLst>
              <a:ext uri="{FF2B5EF4-FFF2-40B4-BE49-F238E27FC236}">
                <a16:creationId xmlns:a16="http://schemas.microsoft.com/office/drawing/2014/main" id="{08242C52-3060-B8BC-2A84-3F08E32B7119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9137745" y="3408230"/>
            <a:ext cx="2558503" cy="65377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600" b="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it-IT"/>
              <a:t>Inserire qui il testo in riferimento all’icona</a:t>
            </a:r>
          </a:p>
        </p:txBody>
      </p:sp>
      <p:sp>
        <p:nvSpPr>
          <p:cNvPr id="34" name="Segnaposto immagine 7">
            <a:extLst>
              <a:ext uri="{FF2B5EF4-FFF2-40B4-BE49-F238E27FC236}">
                <a16:creationId xmlns:a16="http://schemas.microsoft.com/office/drawing/2014/main" id="{B52E24BB-0B11-B040-C2C8-3127B0064BF9}"/>
              </a:ext>
            </a:extLst>
          </p:cNvPr>
          <p:cNvSpPr>
            <a:spLocks noGrp="1"/>
          </p:cNvSpPr>
          <p:nvPr>
            <p:ph type="pic" sz="quarter" idx="47" hasCustomPrompt="1"/>
          </p:nvPr>
        </p:nvSpPr>
        <p:spPr>
          <a:xfrm>
            <a:off x="543050" y="4351284"/>
            <a:ext cx="709686" cy="630394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it-IT"/>
              <a:t>Icona</a:t>
            </a:r>
          </a:p>
        </p:txBody>
      </p:sp>
      <p:sp>
        <p:nvSpPr>
          <p:cNvPr id="35" name="Segnaposto immagine 7">
            <a:extLst>
              <a:ext uri="{FF2B5EF4-FFF2-40B4-BE49-F238E27FC236}">
                <a16:creationId xmlns:a16="http://schemas.microsoft.com/office/drawing/2014/main" id="{D10EEC90-418D-AF49-7AF5-51E0662C7CC8}"/>
              </a:ext>
            </a:extLst>
          </p:cNvPr>
          <p:cNvSpPr>
            <a:spLocks noGrp="1"/>
          </p:cNvSpPr>
          <p:nvPr>
            <p:ph type="pic" sz="quarter" idx="48" hasCustomPrompt="1"/>
          </p:nvPr>
        </p:nvSpPr>
        <p:spPr>
          <a:xfrm>
            <a:off x="3375217" y="4351284"/>
            <a:ext cx="709686" cy="630394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it-IT"/>
              <a:t>Icona</a:t>
            </a:r>
          </a:p>
        </p:txBody>
      </p:sp>
      <p:sp>
        <p:nvSpPr>
          <p:cNvPr id="36" name="Segnaposto immagine 7">
            <a:extLst>
              <a:ext uri="{FF2B5EF4-FFF2-40B4-BE49-F238E27FC236}">
                <a16:creationId xmlns:a16="http://schemas.microsoft.com/office/drawing/2014/main" id="{B32C3FAE-7FEE-6943-7619-5645CAEFC253}"/>
              </a:ext>
            </a:extLst>
          </p:cNvPr>
          <p:cNvSpPr>
            <a:spLocks noGrp="1"/>
          </p:cNvSpPr>
          <p:nvPr>
            <p:ph type="pic" sz="quarter" idx="49" hasCustomPrompt="1"/>
          </p:nvPr>
        </p:nvSpPr>
        <p:spPr>
          <a:xfrm>
            <a:off x="6287330" y="4351284"/>
            <a:ext cx="709686" cy="630394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it-IT"/>
              <a:t>Icona</a:t>
            </a:r>
          </a:p>
        </p:txBody>
      </p:sp>
      <p:sp>
        <p:nvSpPr>
          <p:cNvPr id="37" name="Segnaposto immagine 7">
            <a:extLst>
              <a:ext uri="{FF2B5EF4-FFF2-40B4-BE49-F238E27FC236}">
                <a16:creationId xmlns:a16="http://schemas.microsoft.com/office/drawing/2014/main" id="{067E2034-F1BB-0343-8D16-E586177FF7F4}"/>
              </a:ext>
            </a:extLst>
          </p:cNvPr>
          <p:cNvSpPr>
            <a:spLocks noGrp="1"/>
          </p:cNvSpPr>
          <p:nvPr>
            <p:ph type="pic" sz="quarter" idx="50" hasCustomPrompt="1"/>
          </p:nvPr>
        </p:nvSpPr>
        <p:spPr>
          <a:xfrm>
            <a:off x="9110465" y="4351284"/>
            <a:ext cx="709686" cy="630394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it-IT"/>
              <a:t>Icona</a:t>
            </a:r>
          </a:p>
        </p:txBody>
      </p:sp>
      <p:sp>
        <p:nvSpPr>
          <p:cNvPr id="38" name="Segnaposto testo 7">
            <a:extLst>
              <a:ext uri="{FF2B5EF4-FFF2-40B4-BE49-F238E27FC236}">
                <a16:creationId xmlns:a16="http://schemas.microsoft.com/office/drawing/2014/main" id="{6BB4D3E6-E693-5B94-F3B9-EE2B4A94DE4A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6289282" y="5142438"/>
            <a:ext cx="2558503" cy="40111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 b="1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it-IT"/>
              <a:t>Titolo icona</a:t>
            </a:r>
          </a:p>
        </p:txBody>
      </p:sp>
      <p:sp>
        <p:nvSpPr>
          <p:cNvPr id="39" name="Segnaposto testo 7">
            <a:extLst>
              <a:ext uri="{FF2B5EF4-FFF2-40B4-BE49-F238E27FC236}">
                <a16:creationId xmlns:a16="http://schemas.microsoft.com/office/drawing/2014/main" id="{1AD46AF8-2DBC-6B5E-5E24-3402D55CAFE0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523034" y="5142438"/>
            <a:ext cx="2558503" cy="40111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 b="1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it-IT"/>
              <a:t>Titolo icona</a:t>
            </a:r>
          </a:p>
        </p:txBody>
      </p:sp>
      <p:sp>
        <p:nvSpPr>
          <p:cNvPr id="40" name="Segnaposto testo 7">
            <a:extLst>
              <a:ext uri="{FF2B5EF4-FFF2-40B4-BE49-F238E27FC236}">
                <a16:creationId xmlns:a16="http://schemas.microsoft.com/office/drawing/2014/main" id="{15430794-8BFC-5714-910C-9D00802EBE49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3366185" y="5142438"/>
            <a:ext cx="2558503" cy="40111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 b="1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it-IT"/>
              <a:t>Titolo icona</a:t>
            </a:r>
          </a:p>
        </p:txBody>
      </p:sp>
      <p:sp>
        <p:nvSpPr>
          <p:cNvPr id="41" name="Segnaposto testo 7">
            <a:extLst>
              <a:ext uri="{FF2B5EF4-FFF2-40B4-BE49-F238E27FC236}">
                <a16:creationId xmlns:a16="http://schemas.microsoft.com/office/drawing/2014/main" id="{28D0CB8F-8CD4-6A23-7250-A3B95600F41C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9123403" y="5142438"/>
            <a:ext cx="2558503" cy="40111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 b="1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it-IT"/>
              <a:t>Titolo icona</a:t>
            </a:r>
          </a:p>
        </p:txBody>
      </p:sp>
      <p:sp>
        <p:nvSpPr>
          <p:cNvPr id="42" name="Segnaposto testo 7">
            <a:extLst>
              <a:ext uri="{FF2B5EF4-FFF2-40B4-BE49-F238E27FC236}">
                <a16:creationId xmlns:a16="http://schemas.microsoft.com/office/drawing/2014/main" id="{054A0F09-AF2A-A617-CD55-EE5AAA2CF84B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523034" y="5646933"/>
            <a:ext cx="2558503" cy="84845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600" b="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it-IT"/>
              <a:t>Inserire qui il testo in riferimento all’icona</a:t>
            </a:r>
          </a:p>
        </p:txBody>
      </p:sp>
      <p:sp>
        <p:nvSpPr>
          <p:cNvPr id="43" name="Segnaposto testo 7">
            <a:extLst>
              <a:ext uri="{FF2B5EF4-FFF2-40B4-BE49-F238E27FC236}">
                <a16:creationId xmlns:a16="http://schemas.microsoft.com/office/drawing/2014/main" id="{91F4F889-B9F4-C16A-C08C-55B4894FA999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3365710" y="5646933"/>
            <a:ext cx="2558503" cy="84845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600" b="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it-IT"/>
              <a:t>Inserire qui il testo in riferimento all’icona</a:t>
            </a:r>
          </a:p>
        </p:txBody>
      </p:sp>
      <p:sp>
        <p:nvSpPr>
          <p:cNvPr id="44" name="Segnaposto testo 7">
            <a:extLst>
              <a:ext uri="{FF2B5EF4-FFF2-40B4-BE49-F238E27FC236}">
                <a16:creationId xmlns:a16="http://schemas.microsoft.com/office/drawing/2014/main" id="{64F2B59E-01C5-BBC7-9909-949508A603BC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6272568" y="5646933"/>
            <a:ext cx="2558503" cy="84845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600" b="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it-IT"/>
              <a:t>Inserire qui il testo in riferimento all’icona</a:t>
            </a:r>
          </a:p>
        </p:txBody>
      </p:sp>
      <p:sp>
        <p:nvSpPr>
          <p:cNvPr id="45" name="Segnaposto testo 7">
            <a:extLst>
              <a:ext uri="{FF2B5EF4-FFF2-40B4-BE49-F238E27FC236}">
                <a16:creationId xmlns:a16="http://schemas.microsoft.com/office/drawing/2014/main" id="{497DDEB0-0679-5CA4-2BE0-75ACA3F6869E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9137745" y="5646933"/>
            <a:ext cx="2558503" cy="84845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600" b="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it-IT"/>
              <a:t>Inserire qui il testo in riferimento all’icona</a:t>
            </a:r>
          </a:p>
        </p:txBody>
      </p:sp>
    </p:spTree>
    <p:extLst>
      <p:ext uri="{BB962C8B-B14F-4D97-AF65-F5344CB8AC3E}">
        <p14:creationId xmlns:p14="http://schemas.microsoft.com/office/powerpoint/2010/main" val="1060220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00-3-Persone">
    <p:bg>
      <p:bgPr>
        <a:gradFill>
          <a:gsLst>
            <a:gs pos="23000">
              <a:srgbClr val="006FF1"/>
            </a:gs>
            <a:gs pos="89000">
              <a:srgbClr val="3391FF"/>
            </a:gs>
          </a:gsLst>
          <a:lin ang="189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egnaposto immagine 15">
            <a:extLst>
              <a:ext uri="{FF2B5EF4-FFF2-40B4-BE49-F238E27FC236}">
                <a16:creationId xmlns:a16="http://schemas.microsoft.com/office/drawing/2014/main" id="{EE0A2187-3AE5-407B-9637-041F18B17BD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220134" y="1131370"/>
            <a:ext cx="2699455" cy="241476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endParaRPr lang="it-IT"/>
          </a:p>
        </p:txBody>
      </p:sp>
      <p:sp>
        <p:nvSpPr>
          <p:cNvPr id="3" name="Segnaposto immagine 15">
            <a:extLst>
              <a:ext uri="{FF2B5EF4-FFF2-40B4-BE49-F238E27FC236}">
                <a16:creationId xmlns:a16="http://schemas.microsoft.com/office/drawing/2014/main" id="{64B19B12-9244-FAAA-6376-3387E4BC0BA6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916197" y="1131370"/>
            <a:ext cx="2699455" cy="241476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endParaRPr lang="it-IT"/>
          </a:p>
        </p:txBody>
      </p:sp>
      <p:sp>
        <p:nvSpPr>
          <p:cNvPr id="4" name="Segnaposto immagine 15">
            <a:extLst>
              <a:ext uri="{FF2B5EF4-FFF2-40B4-BE49-F238E27FC236}">
                <a16:creationId xmlns:a16="http://schemas.microsoft.com/office/drawing/2014/main" id="{B0AC77B7-2CD7-4542-B3FB-B59FB02F4704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069650" y="1131370"/>
            <a:ext cx="2699455" cy="241476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endParaRPr lang="it-IT"/>
          </a:p>
        </p:txBody>
      </p:sp>
      <p:sp>
        <p:nvSpPr>
          <p:cNvPr id="19" name="Segnaposto testo 19">
            <a:extLst>
              <a:ext uri="{FF2B5EF4-FFF2-40B4-BE49-F238E27FC236}">
                <a16:creationId xmlns:a16="http://schemas.microsoft.com/office/drawing/2014/main" id="{28B87C07-ED0A-F8EF-1A9A-573F62117C4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215132" y="3704897"/>
            <a:ext cx="2708590" cy="74097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lang="it-IT" sz="1800" b="1" kern="1200" dirty="0">
                <a:solidFill>
                  <a:schemeClr val="tx1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 lvl="0"/>
            <a:r>
              <a:rPr lang="it-IT"/>
              <a:t>Titolo</a:t>
            </a:r>
          </a:p>
          <a:p>
            <a:pPr lvl="0"/>
            <a:r>
              <a:rPr lang="it-IT"/>
              <a:t>dell’elenco</a:t>
            </a: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44A79D0E-6944-9FBC-8AFE-EEBF83BCD37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96974" y="1132479"/>
            <a:ext cx="2584961" cy="2414761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3200" b="1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it-IT"/>
              <a:t>Ti potrebbe interessare</a:t>
            </a:r>
          </a:p>
        </p:txBody>
      </p:sp>
      <p:sp>
        <p:nvSpPr>
          <p:cNvPr id="7" name="Segnaposto testo 19">
            <a:extLst>
              <a:ext uri="{FF2B5EF4-FFF2-40B4-BE49-F238E27FC236}">
                <a16:creationId xmlns:a16="http://schemas.microsoft.com/office/drawing/2014/main" id="{BB20EB3F-1010-F262-C97B-DCA2A6AA9773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186114" y="4619297"/>
            <a:ext cx="2708348" cy="1664280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buFontTx/>
              <a:buChar char="-"/>
              <a:defRPr lang="it-IT" sz="1600" b="0" kern="1200" dirty="0">
                <a:solidFill>
                  <a:schemeClr val="tx1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 lvl="0"/>
            <a:r>
              <a:rPr lang="it-IT"/>
              <a:t>Tipo 1</a:t>
            </a:r>
          </a:p>
          <a:p>
            <a:pPr lvl="0"/>
            <a:r>
              <a:rPr lang="it-IT"/>
              <a:t>Tipo 2</a:t>
            </a:r>
          </a:p>
          <a:p>
            <a:pPr lvl="0"/>
            <a:r>
              <a:rPr lang="it-IT"/>
              <a:t>Tipo 3</a:t>
            </a:r>
          </a:p>
          <a:p>
            <a:pPr lvl="0"/>
            <a:r>
              <a:rPr lang="it-IT"/>
              <a:t>Tipo 4</a:t>
            </a:r>
          </a:p>
        </p:txBody>
      </p:sp>
      <p:sp>
        <p:nvSpPr>
          <p:cNvPr id="9" name="Segnaposto testo 19">
            <a:extLst>
              <a:ext uri="{FF2B5EF4-FFF2-40B4-BE49-F238E27FC236}">
                <a16:creationId xmlns:a16="http://schemas.microsoft.com/office/drawing/2014/main" id="{EDA876B6-FE54-5AB9-1CE4-EF68F28CBEEC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086806" y="3704897"/>
            <a:ext cx="2708590" cy="74097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lang="it-IT" sz="1800" b="1" kern="1200" dirty="0">
                <a:solidFill>
                  <a:schemeClr val="tx1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 lvl="0"/>
            <a:r>
              <a:rPr lang="it-IT"/>
              <a:t>Titolo</a:t>
            </a:r>
          </a:p>
          <a:p>
            <a:pPr lvl="0"/>
            <a:r>
              <a:rPr lang="it-IT"/>
              <a:t>dell’elenco</a:t>
            </a:r>
          </a:p>
        </p:txBody>
      </p:sp>
      <p:sp>
        <p:nvSpPr>
          <p:cNvPr id="12" name="Segnaposto testo 19">
            <a:extLst>
              <a:ext uri="{FF2B5EF4-FFF2-40B4-BE49-F238E27FC236}">
                <a16:creationId xmlns:a16="http://schemas.microsoft.com/office/drawing/2014/main" id="{36FA36AA-D3AE-ED0B-C8B2-A4BD8FC5880D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057788" y="4619297"/>
            <a:ext cx="2708348" cy="1664280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buFontTx/>
              <a:buChar char="-"/>
              <a:defRPr lang="it-IT" sz="1600" b="0" kern="1200" dirty="0">
                <a:solidFill>
                  <a:schemeClr val="tx1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 lvl="0"/>
            <a:r>
              <a:rPr lang="it-IT"/>
              <a:t>Tipo 1</a:t>
            </a:r>
          </a:p>
          <a:p>
            <a:pPr lvl="0"/>
            <a:r>
              <a:rPr lang="it-IT"/>
              <a:t>Tipo 2</a:t>
            </a:r>
          </a:p>
          <a:p>
            <a:pPr lvl="0"/>
            <a:r>
              <a:rPr lang="it-IT"/>
              <a:t>Tipo 3</a:t>
            </a:r>
          </a:p>
          <a:p>
            <a:pPr lvl="0"/>
            <a:r>
              <a:rPr lang="it-IT"/>
              <a:t>Tipo 4</a:t>
            </a:r>
          </a:p>
        </p:txBody>
      </p:sp>
      <p:sp>
        <p:nvSpPr>
          <p:cNvPr id="13" name="Segnaposto testo 19">
            <a:extLst>
              <a:ext uri="{FF2B5EF4-FFF2-40B4-BE49-F238E27FC236}">
                <a16:creationId xmlns:a16="http://schemas.microsoft.com/office/drawing/2014/main" id="{45E03375-4DC5-42E1-E2ED-0F1AF4A3B2E9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939744" y="3704897"/>
            <a:ext cx="2708590" cy="74097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lang="it-IT" sz="1800" b="1" kern="1200" dirty="0">
                <a:solidFill>
                  <a:schemeClr val="tx1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 lvl="0"/>
            <a:r>
              <a:rPr lang="it-IT"/>
              <a:t>Titolo</a:t>
            </a:r>
          </a:p>
          <a:p>
            <a:pPr lvl="0"/>
            <a:r>
              <a:rPr lang="it-IT"/>
              <a:t>dell’elenco</a:t>
            </a:r>
          </a:p>
        </p:txBody>
      </p:sp>
      <p:sp>
        <p:nvSpPr>
          <p:cNvPr id="14" name="Segnaposto testo 19">
            <a:extLst>
              <a:ext uri="{FF2B5EF4-FFF2-40B4-BE49-F238E27FC236}">
                <a16:creationId xmlns:a16="http://schemas.microsoft.com/office/drawing/2014/main" id="{9A894B54-91A4-69D2-DFBE-494DBCA1E860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910726" y="4619297"/>
            <a:ext cx="2708348" cy="1664280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buFontTx/>
              <a:buChar char="-"/>
              <a:defRPr lang="it-IT" sz="1600" b="0" kern="1200" dirty="0">
                <a:solidFill>
                  <a:schemeClr val="tx1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 lvl="0"/>
            <a:r>
              <a:rPr lang="it-IT"/>
              <a:t>Tipo 1</a:t>
            </a:r>
          </a:p>
          <a:p>
            <a:pPr lvl="0"/>
            <a:r>
              <a:rPr lang="it-IT"/>
              <a:t>Tipo 2</a:t>
            </a:r>
          </a:p>
          <a:p>
            <a:pPr lvl="0"/>
            <a:r>
              <a:rPr lang="it-IT"/>
              <a:t>Tipo 3</a:t>
            </a:r>
          </a:p>
          <a:p>
            <a:pPr lvl="0"/>
            <a:r>
              <a:rPr lang="it-IT"/>
              <a:t>Tipo 4</a:t>
            </a:r>
          </a:p>
        </p:txBody>
      </p:sp>
      <p:pic>
        <p:nvPicPr>
          <p:cNvPr id="5" name="Elemento grafico 4">
            <a:extLst>
              <a:ext uri="{FF2B5EF4-FFF2-40B4-BE49-F238E27FC236}">
                <a16:creationId xmlns:a16="http://schemas.microsoft.com/office/drawing/2014/main" id="{8D4D2C36-2562-D5F3-0A87-67542C0057C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0824" y="232251"/>
            <a:ext cx="813745" cy="166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37708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02-Copertina Corporate FS">
    <p:bg>
      <p:bgPr>
        <a:gradFill>
          <a:gsLst>
            <a:gs pos="0">
              <a:srgbClr val="006FF1"/>
            </a:gs>
            <a:gs pos="100000">
              <a:srgbClr val="3391FF"/>
            </a:gs>
          </a:gsLst>
          <a:lin ang="189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olo 1">
            <a:extLst>
              <a:ext uri="{FF2B5EF4-FFF2-40B4-BE49-F238E27FC236}">
                <a16:creationId xmlns:a16="http://schemas.microsoft.com/office/drawing/2014/main" id="{A4BFCD03-4B56-4FB4-3650-FAA44B91478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96975" y="1461977"/>
            <a:ext cx="7492461" cy="3270662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720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it-IT"/>
              <a:t>Titolo della</a:t>
            </a:r>
            <a:br>
              <a:rPr lang="it-IT"/>
            </a:br>
            <a:r>
              <a:rPr lang="it-IT"/>
              <a:t>presentazione</a:t>
            </a:r>
          </a:p>
        </p:txBody>
      </p:sp>
      <p:sp>
        <p:nvSpPr>
          <p:cNvPr id="2" name="Segnaposto testo 14">
            <a:extLst>
              <a:ext uri="{FF2B5EF4-FFF2-40B4-BE49-F238E27FC236}">
                <a16:creationId xmlns:a16="http://schemas.microsoft.com/office/drawing/2014/main" id="{7902BAE0-BFD3-6DEE-0295-546BF3E8546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9331" y="5153062"/>
            <a:ext cx="7492461" cy="651029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lang="it-IT" sz="20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it-IT"/>
              <a:t>Nome Cognome | Ruolo</a:t>
            </a:r>
          </a:p>
          <a:p>
            <a:pPr lvl="0"/>
            <a:r>
              <a:rPr lang="it-IT"/>
              <a:t>nomecognome@email.com</a:t>
            </a:r>
          </a:p>
        </p:txBody>
      </p:sp>
      <p:sp>
        <p:nvSpPr>
          <p:cNvPr id="5" name="Segnaposto testo 14">
            <a:extLst>
              <a:ext uri="{FF2B5EF4-FFF2-40B4-BE49-F238E27FC236}">
                <a16:creationId xmlns:a16="http://schemas.microsoft.com/office/drawing/2014/main" id="{DD09B3C6-0F7C-E970-52FC-D27032FA8FD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73137" y="492859"/>
            <a:ext cx="2819326" cy="36512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lang="it-IT" sz="14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it-IT"/>
              <a:t>10.10.2024</a:t>
            </a:r>
          </a:p>
        </p:txBody>
      </p:sp>
      <p:sp>
        <p:nvSpPr>
          <p:cNvPr id="18" name="Segnaposto testo 14">
            <a:extLst>
              <a:ext uri="{FF2B5EF4-FFF2-40B4-BE49-F238E27FC236}">
                <a16:creationId xmlns:a16="http://schemas.microsoft.com/office/drawing/2014/main" id="{DD368782-8149-B094-202A-59AAE5E4077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75701" y="522963"/>
            <a:ext cx="2819326" cy="36512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r">
              <a:buNone/>
              <a:defRPr lang="it-IT" sz="16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it-IT" err="1"/>
              <a:t>www.dedabit.com</a:t>
            </a:r>
            <a:endParaRPr lang="it-IT"/>
          </a:p>
        </p:txBody>
      </p:sp>
      <p:pic>
        <p:nvPicPr>
          <p:cNvPr id="6" name="Elemento grafico 5">
            <a:extLst>
              <a:ext uri="{FF2B5EF4-FFF2-40B4-BE49-F238E27FC236}">
                <a16:creationId xmlns:a16="http://schemas.microsoft.com/office/drawing/2014/main" id="{07F1C3CA-87B8-B91B-63A5-21C1A916AC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7685" r="19180"/>
          <a:stretch/>
        </p:blipFill>
        <p:spPr>
          <a:xfrm>
            <a:off x="6468525" y="0"/>
            <a:ext cx="5723475" cy="6858000"/>
          </a:xfrm>
          <a:prstGeom prst="rect">
            <a:avLst/>
          </a:prstGeom>
        </p:spPr>
      </p:pic>
      <p:pic>
        <p:nvPicPr>
          <p:cNvPr id="7" name="Elemento grafico 6">
            <a:extLst>
              <a:ext uri="{FF2B5EF4-FFF2-40B4-BE49-F238E27FC236}">
                <a16:creationId xmlns:a16="http://schemas.microsoft.com/office/drawing/2014/main" id="{FCFF01F0-C8A2-87BB-E545-3F25729AAD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96973" y="484620"/>
            <a:ext cx="1966659" cy="403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3317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00-3-Person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immagine 15">
            <a:extLst>
              <a:ext uri="{FF2B5EF4-FFF2-40B4-BE49-F238E27FC236}">
                <a16:creationId xmlns:a16="http://schemas.microsoft.com/office/drawing/2014/main" id="{52E765FE-F5B6-4246-FBE2-DBBBD62B51F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220134" y="1131370"/>
            <a:ext cx="2699455" cy="241476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endParaRPr lang="it-IT"/>
          </a:p>
        </p:txBody>
      </p:sp>
      <p:sp>
        <p:nvSpPr>
          <p:cNvPr id="8" name="Segnaposto immagine 15">
            <a:extLst>
              <a:ext uri="{FF2B5EF4-FFF2-40B4-BE49-F238E27FC236}">
                <a16:creationId xmlns:a16="http://schemas.microsoft.com/office/drawing/2014/main" id="{99DC08C9-5FC9-8F15-D6B5-CE01106F67A3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916197" y="1131370"/>
            <a:ext cx="2699455" cy="241476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endParaRPr lang="it-IT"/>
          </a:p>
        </p:txBody>
      </p:sp>
      <p:sp>
        <p:nvSpPr>
          <p:cNvPr id="15" name="Segnaposto immagine 15">
            <a:extLst>
              <a:ext uri="{FF2B5EF4-FFF2-40B4-BE49-F238E27FC236}">
                <a16:creationId xmlns:a16="http://schemas.microsoft.com/office/drawing/2014/main" id="{49951C0C-F753-1407-53F4-48AE269090AB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069650" y="1131370"/>
            <a:ext cx="2699455" cy="241476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endParaRPr lang="it-IT"/>
          </a:p>
        </p:txBody>
      </p:sp>
      <p:sp>
        <p:nvSpPr>
          <p:cNvPr id="17" name="Segnaposto testo 19">
            <a:extLst>
              <a:ext uri="{FF2B5EF4-FFF2-40B4-BE49-F238E27FC236}">
                <a16:creationId xmlns:a16="http://schemas.microsoft.com/office/drawing/2014/main" id="{AC088118-986D-9269-98A2-EF59ACEED6C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215132" y="3704897"/>
            <a:ext cx="2708590" cy="74097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lang="it-IT" sz="1800" b="1" kern="1200" dirty="0">
                <a:solidFill>
                  <a:schemeClr val="tx1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 lvl="0"/>
            <a:r>
              <a:rPr lang="it-IT"/>
              <a:t>Titolo</a:t>
            </a:r>
          </a:p>
          <a:p>
            <a:pPr lvl="0"/>
            <a:r>
              <a:rPr lang="it-IT"/>
              <a:t>dell’elenco</a:t>
            </a:r>
          </a:p>
        </p:txBody>
      </p:sp>
      <p:sp>
        <p:nvSpPr>
          <p:cNvPr id="18" name="Titolo 1">
            <a:extLst>
              <a:ext uri="{FF2B5EF4-FFF2-40B4-BE49-F238E27FC236}">
                <a16:creationId xmlns:a16="http://schemas.microsoft.com/office/drawing/2014/main" id="{50FE63FE-D451-38DB-B310-FB3E8DEB1E9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96974" y="1132479"/>
            <a:ext cx="2584961" cy="2414761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3200" b="1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it-IT"/>
              <a:t>Ti potrebbe interessare</a:t>
            </a:r>
          </a:p>
        </p:txBody>
      </p:sp>
      <p:sp>
        <p:nvSpPr>
          <p:cNvPr id="20" name="Segnaposto testo 19">
            <a:extLst>
              <a:ext uri="{FF2B5EF4-FFF2-40B4-BE49-F238E27FC236}">
                <a16:creationId xmlns:a16="http://schemas.microsoft.com/office/drawing/2014/main" id="{5842C439-CE56-79BD-B91F-564BE33BD743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186114" y="4619297"/>
            <a:ext cx="2708348" cy="1664280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buFontTx/>
              <a:buChar char="-"/>
              <a:defRPr lang="it-IT" sz="1600" b="0" kern="1200" dirty="0">
                <a:solidFill>
                  <a:schemeClr val="tx1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 lvl="0"/>
            <a:r>
              <a:rPr lang="it-IT"/>
              <a:t>Tipo 1</a:t>
            </a:r>
          </a:p>
          <a:p>
            <a:pPr lvl="0"/>
            <a:r>
              <a:rPr lang="it-IT"/>
              <a:t>Tipo 2</a:t>
            </a:r>
          </a:p>
          <a:p>
            <a:pPr lvl="0"/>
            <a:r>
              <a:rPr lang="it-IT"/>
              <a:t>Tipo 3</a:t>
            </a:r>
          </a:p>
          <a:p>
            <a:pPr lvl="0"/>
            <a:r>
              <a:rPr lang="it-IT"/>
              <a:t>Tipo 4</a:t>
            </a:r>
          </a:p>
        </p:txBody>
      </p:sp>
      <p:sp>
        <p:nvSpPr>
          <p:cNvPr id="21" name="Segnaposto testo 19">
            <a:extLst>
              <a:ext uri="{FF2B5EF4-FFF2-40B4-BE49-F238E27FC236}">
                <a16:creationId xmlns:a16="http://schemas.microsoft.com/office/drawing/2014/main" id="{FCA9CCEB-339F-19E2-D13E-C5A8E5F81BFE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086806" y="3704897"/>
            <a:ext cx="2708590" cy="74097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lang="it-IT" sz="1800" b="1" kern="1200" dirty="0">
                <a:solidFill>
                  <a:schemeClr val="tx1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 lvl="0"/>
            <a:r>
              <a:rPr lang="it-IT"/>
              <a:t>Titolo</a:t>
            </a:r>
          </a:p>
          <a:p>
            <a:pPr lvl="0"/>
            <a:r>
              <a:rPr lang="it-IT"/>
              <a:t>dell’elenco</a:t>
            </a:r>
          </a:p>
        </p:txBody>
      </p:sp>
      <p:sp>
        <p:nvSpPr>
          <p:cNvPr id="22" name="Segnaposto testo 19">
            <a:extLst>
              <a:ext uri="{FF2B5EF4-FFF2-40B4-BE49-F238E27FC236}">
                <a16:creationId xmlns:a16="http://schemas.microsoft.com/office/drawing/2014/main" id="{1610059E-5E0E-4D1A-F9F7-34B4DEA75700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057788" y="4619297"/>
            <a:ext cx="2708348" cy="1664280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buFontTx/>
              <a:buChar char="-"/>
              <a:defRPr lang="it-IT" sz="1600" b="0" kern="1200" dirty="0">
                <a:solidFill>
                  <a:schemeClr val="tx1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 lvl="0"/>
            <a:r>
              <a:rPr lang="it-IT"/>
              <a:t>Tipo 1</a:t>
            </a:r>
          </a:p>
          <a:p>
            <a:pPr lvl="0"/>
            <a:r>
              <a:rPr lang="it-IT"/>
              <a:t>Tipo 2</a:t>
            </a:r>
          </a:p>
          <a:p>
            <a:pPr lvl="0"/>
            <a:r>
              <a:rPr lang="it-IT"/>
              <a:t>Tipo 3</a:t>
            </a:r>
          </a:p>
          <a:p>
            <a:pPr lvl="0"/>
            <a:r>
              <a:rPr lang="it-IT"/>
              <a:t>Tipo 4</a:t>
            </a:r>
          </a:p>
        </p:txBody>
      </p:sp>
      <p:sp>
        <p:nvSpPr>
          <p:cNvPr id="23" name="Segnaposto testo 19">
            <a:extLst>
              <a:ext uri="{FF2B5EF4-FFF2-40B4-BE49-F238E27FC236}">
                <a16:creationId xmlns:a16="http://schemas.microsoft.com/office/drawing/2014/main" id="{D733ED7C-DC61-75C2-04F6-2652164BF710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939744" y="3704897"/>
            <a:ext cx="2708590" cy="74097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lang="it-IT" sz="1800" b="1" kern="1200" dirty="0">
                <a:solidFill>
                  <a:schemeClr val="tx1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 lvl="0"/>
            <a:r>
              <a:rPr lang="it-IT"/>
              <a:t>Titolo</a:t>
            </a:r>
          </a:p>
          <a:p>
            <a:pPr lvl="0"/>
            <a:r>
              <a:rPr lang="it-IT"/>
              <a:t>dell’elenco</a:t>
            </a:r>
          </a:p>
        </p:txBody>
      </p:sp>
      <p:sp>
        <p:nvSpPr>
          <p:cNvPr id="24" name="Segnaposto testo 19">
            <a:extLst>
              <a:ext uri="{FF2B5EF4-FFF2-40B4-BE49-F238E27FC236}">
                <a16:creationId xmlns:a16="http://schemas.microsoft.com/office/drawing/2014/main" id="{534E494E-1BEF-E882-00AF-1D762606C50F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910726" y="4619297"/>
            <a:ext cx="2708348" cy="1664280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buFontTx/>
              <a:buChar char="-"/>
              <a:defRPr lang="it-IT" sz="1600" b="0" kern="1200" dirty="0">
                <a:solidFill>
                  <a:schemeClr val="tx1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 lvl="0"/>
            <a:r>
              <a:rPr lang="it-IT"/>
              <a:t>Tipo 1</a:t>
            </a:r>
          </a:p>
          <a:p>
            <a:pPr lvl="0"/>
            <a:r>
              <a:rPr lang="it-IT"/>
              <a:t>Tipo 2</a:t>
            </a:r>
          </a:p>
          <a:p>
            <a:pPr lvl="0"/>
            <a:r>
              <a:rPr lang="it-IT"/>
              <a:t>Tipo 3</a:t>
            </a:r>
          </a:p>
          <a:p>
            <a:pPr lvl="0"/>
            <a:r>
              <a:rPr lang="it-IT"/>
              <a:t>Tipo 4</a:t>
            </a:r>
          </a:p>
        </p:txBody>
      </p:sp>
    </p:spTree>
    <p:extLst>
      <p:ext uri="{BB962C8B-B14F-4D97-AF65-F5344CB8AC3E}">
        <p14:creationId xmlns:p14="http://schemas.microsoft.com/office/powerpoint/2010/main" val="8090480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00-3-Persone">
    <p:bg>
      <p:bgPr>
        <a:solidFill>
          <a:srgbClr val="F5F5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immagine 15">
            <a:extLst>
              <a:ext uri="{FF2B5EF4-FFF2-40B4-BE49-F238E27FC236}">
                <a16:creationId xmlns:a16="http://schemas.microsoft.com/office/drawing/2014/main" id="{52E765FE-F5B6-4246-FBE2-DBBBD62B51F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220134" y="1131370"/>
            <a:ext cx="2699455" cy="241476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endParaRPr lang="it-IT"/>
          </a:p>
        </p:txBody>
      </p:sp>
      <p:sp>
        <p:nvSpPr>
          <p:cNvPr id="8" name="Segnaposto immagine 15">
            <a:extLst>
              <a:ext uri="{FF2B5EF4-FFF2-40B4-BE49-F238E27FC236}">
                <a16:creationId xmlns:a16="http://schemas.microsoft.com/office/drawing/2014/main" id="{99DC08C9-5FC9-8F15-D6B5-CE01106F67A3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916197" y="1131370"/>
            <a:ext cx="2699455" cy="241476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endParaRPr lang="it-IT"/>
          </a:p>
        </p:txBody>
      </p:sp>
      <p:sp>
        <p:nvSpPr>
          <p:cNvPr id="15" name="Segnaposto immagine 15">
            <a:extLst>
              <a:ext uri="{FF2B5EF4-FFF2-40B4-BE49-F238E27FC236}">
                <a16:creationId xmlns:a16="http://schemas.microsoft.com/office/drawing/2014/main" id="{49951C0C-F753-1407-53F4-48AE269090AB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069650" y="1131370"/>
            <a:ext cx="2699455" cy="241476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endParaRPr lang="it-IT"/>
          </a:p>
        </p:txBody>
      </p:sp>
      <p:sp>
        <p:nvSpPr>
          <p:cNvPr id="17" name="Segnaposto testo 19">
            <a:extLst>
              <a:ext uri="{FF2B5EF4-FFF2-40B4-BE49-F238E27FC236}">
                <a16:creationId xmlns:a16="http://schemas.microsoft.com/office/drawing/2014/main" id="{AC088118-986D-9269-98A2-EF59ACEED6C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215132" y="3704897"/>
            <a:ext cx="2708590" cy="74097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lang="it-IT" sz="1800" b="1" kern="1200" dirty="0">
                <a:solidFill>
                  <a:schemeClr val="tx1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 lvl="0"/>
            <a:r>
              <a:rPr lang="it-IT"/>
              <a:t>Titolo</a:t>
            </a:r>
          </a:p>
          <a:p>
            <a:pPr lvl="0"/>
            <a:r>
              <a:rPr lang="it-IT"/>
              <a:t>dell’elenco</a:t>
            </a:r>
          </a:p>
        </p:txBody>
      </p:sp>
      <p:sp>
        <p:nvSpPr>
          <p:cNvPr id="18" name="Titolo 1">
            <a:extLst>
              <a:ext uri="{FF2B5EF4-FFF2-40B4-BE49-F238E27FC236}">
                <a16:creationId xmlns:a16="http://schemas.microsoft.com/office/drawing/2014/main" id="{50FE63FE-D451-38DB-B310-FB3E8DEB1E9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96974" y="1132479"/>
            <a:ext cx="2584961" cy="2414761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3200" b="1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it-IT"/>
              <a:t>Ti potrebbe interessare</a:t>
            </a:r>
          </a:p>
        </p:txBody>
      </p:sp>
      <p:sp>
        <p:nvSpPr>
          <p:cNvPr id="20" name="Segnaposto testo 19">
            <a:extLst>
              <a:ext uri="{FF2B5EF4-FFF2-40B4-BE49-F238E27FC236}">
                <a16:creationId xmlns:a16="http://schemas.microsoft.com/office/drawing/2014/main" id="{5842C439-CE56-79BD-B91F-564BE33BD743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186114" y="4619297"/>
            <a:ext cx="2708348" cy="1664280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buFontTx/>
              <a:buChar char="-"/>
              <a:defRPr lang="it-IT" sz="1600" b="0" kern="1200" dirty="0">
                <a:solidFill>
                  <a:schemeClr val="tx1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 lvl="0"/>
            <a:r>
              <a:rPr lang="it-IT"/>
              <a:t>Tipo 1</a:t>
            </a:r>
          </a:p>
          <a:p>
            <a:pPr lvl="0"/>
            <a:r>
              <a:rPr lang="it-IT"/>
              <a:t>Tipo 2</a:t>
            </a:r>
          </a:p>
          <a:p>
            <a:pPr lvl="0"/>
            <a:r>
              <a:rPr lang="it-IT"/>
              <a:t>Tipo 3</a:t>
            </a:r>
          </a:p>
          <a:p>
            <a:pPr lvl="0"/>
            <a:r>
              <a:rPr lang="it-IT"/>
              <a:t>Tipo 4</a:t>
            </a:r>
          </a:p>
        </p:txBody>
      </p:sp>
      <p:sp>
        <p:nvSpPr>
          <p:cNvPr id="21" name="Segnaposto testo 19">
            <a:extLst>
              <a:ext uri="{FF2B5EF4-FFF2-40B4-BE49-F238E27FC236}">
                <a16:creationId xmlns:a16="http://schemas.microsoft.com/office/drawing/2014/main" id="{FCA9CCEB-339F-19E2-D13E-C5A8E5F81BFE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086806" y="3704897"/>
            <a:ext cx="2708590" cy="74097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lang="it-IT" sz="1800" b="1" kern="1200" dirty="0">
                <a:solidFill>
                  <a:schemeClr val="tx1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 lvl="0"/>
            <a:r>
              <a:rPr lang="it-IT"/>
              <a:t>Titolo</a:t>
            </a:r>
          </a:p>
          <a:p>
            <a:pPr lvl="0"/>
            <a:r>
              <a:rPr lang="it-IT"/>
              <a:t>dell’elenco</a:t>
            </a:r>
          </a:p>
        </p:txBody>
      </p:sp>
      <p:sp>
        <p:nvSpPr>
          <p:cNvPr id="22" name="Segnaposto testo 19">
            <a:extLst>
              <a:ext uri="{FF2B5EF4-FFF2-40B4-BE49-F238E27FC236}">
                <a16:creationId xmlns:a16="http://schemas.microsoft.com/office/drawing/2014/main" id="{1610059E-5E0E-4D1A-F9F7-34B4DEA75700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057788" y="4619297"/>
            <a:ext cx="2708348" cy="1664280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buFontTx/>
              <a:buChar char="-"/>
              <a:defRPr lang="it-IT" sz="1600" b="0" kern="1200" dirty="0">
                <a:solidFill>
                  <a:schemeClr val="tx1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 lvl="0"/>
            <a:r>
              <a:rPr lang="it-IT"/>
              <a:t>Tipo 1</a:t>
            </a:r>
          </a:p>
          <a:p>
            <a:pPr lvl="0"/>
            <a:r>
              <a:rPr lang="it-IT"/>
              <a:t>Tipo 2</a:t>
            </a:r>
          </a:p>
          <a:p>
            <a:pPr lvl="0"/>
            <a:r>
              <a:rPr lang="it-IT"/>
              <a:t>Tipo 3</a:t>
            </a:r>
          </a:p>
          <a:p>
            <a:pPr lvl="0"/>
            <a:r>
              <a:rPr lang="it-IT"/>
              <a:t>Tipo 4</a:t>
            </a:r>
          </a:p>
        </p:txBody>
      </p:sp>
      <p:sp>
        <p:nvSpPr>
          <p:cNvPr id="23" name="Segnaposto testo 19">
            <a:extLst>
              <a:ext uri="{FF2B5EF4-FFF2-40B4-BE49-F238E27FC236}">
                <a16:creationId xmlns:a16="http://schemas.microsoft.com/office/drawing/2014/main" id="{D733ED7C-DC61-75C2-04F6-2652164BF710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939744" y="3704897"/>
            <a:ext cx="2708590" cy="74097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lang="it-IT" sz="1800" b="1" kern="1200" dirty="0">
                <a:solidFill>
                  <a:schemeClr val="tx1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 lvl="0"/>
            <a:r>
              <a:rPr lang="it-IT"/>
              <a:t>Titolo</a:t>
            </a:r>
          </a:p>
          <a:p>
            <a:pPr lvl="0"/>
            <a:r>
              <a:rPr lang="it-IT"/>
              <a:t>dell’elenco</a:t>
            </a:r>
          </a:p>
        </p:txBody>
      </p:sp>
      <p:sp>
        <p:nvSpPr>
          <p:cNvPr id="24" name="Segnaposto testo 19">
            <a:extLst>
              <a:ext uri="{FF2B5EF4-FFF2-40B4-BE49-F238E27FC236}">
                <a16:creationId xmlns:a16="http://schemas.microsoft.com/office/drawing/2014/main" id="{534E494E-1BEF-E882-00AF-1D762606C50F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910726" y="4619297"/>
            <a:ext cx="2708348" cy="1664280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buFontTx/>
              <a:buChar char="-"/>
              <a:defRPr lang="it-IT" sz="1600" b="0" kern="1200" dirty="0">
                <a:solidFill>
                  <a:schemeClr val="tx1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 lvl="0"/>
            <a:r>
              <a:rPr lang="it-IT"/>
              <a:t>Tipo 1</a:t>
            </a:r>
          </a:p>
          <a:p>
            <a:pPr lvl="0"/>
            <a:r>
              <a:rPr lang="it-IT"/>
              <a:t>Tipo 2</a:t>
            </a:r>
          </a:p>
          <a:p>
            <a:pPr lvl="0"/>
            <a:r>
              <a:rPr lang="it-IT"/>
              <a:t>Tipo 3</a:t>
            </a:r>
          </a:p>
          <a:p>
            <a:pPr lvl="0"/>
            <a:r>
              <a:rPr lang="it-IT"/>
              <a:t>Tipo 4</a:t>
            </a:r>
          </a:p>
        </p:txBody>
      </p:sp>
    </p:spTree>
    <p:extLst>
      <p:ext uri="{BB962C8B-B14F-4D97-AF65-F5344CB8AC3E}">
        <p14:creationId xmlns:p14="http://schemas.microsoft.com/office/powerpoint/2010/main" val="39827515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0-Ele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olo 1">
            <a:extLst>
              <a:ext uri="{FF2B5EF4-FFF2-40B4-BE49-F238E27FC236}">
                <a16:creationId xmlns:a16="http://schemas.microsoft.com/office/drawing/2014/main" id="{64D4F3A6-2D8C-25FC-B076-AF0E3DE36E3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195233" y="1122363"/>
            <a:ext cx="3966339" cy="50948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Font typeface="Arial" panose="020B0604020202020204" pitchFamily="34" charset="0"/>
              <a:buNone/>
              <a:defRPr sz="3600" b="1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it-IT"/>
              <a:t>Punto primo</a:t>
            </a:r>
          </a:p>
        </p:txBody>
      </p:sp>
      <p:sp>
        <p:nvSpPr>
          <p:cNvPr id="12" name="Sottotitolo 2">
            <a:extLst>
              <a:ext uri="{FF2B5EF4-FFF2-40B4-BE49-F238E27FC236}">
                <a16:creationId xmlns:a16="http://schemas.microsoft.com/office/drawing/2014/main" id="{7AC77764-D10F-054D-A4CD-74419E64284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195233" y="1877730"/>
            <a:ext cx="3966339" cy="156303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Testo da inserire per il punto in questione</a:t>
            </a:r>
          </a:p>
        </p:txBody>
      </p:sp>
      <p:sp>
        <p:nvSpPr>
          <p:cNvPr id="17" name="Ovale 16">
            <a:extLst>
              <a:ext uri="{FF2B5EF4-FFF2-40B4-BE49-F238E27FC236}">
                <a16:creationId xmlns:a16="http://schemas.microsoft.com/office/drawing/2014/main" id="{730B0A0C-84A5-E9ED-80D3-A102A192AF55}"/>
              </a:ext>
            </a:extLst>
          </p:cNvPr>
          <p:cNvSpPr/>
          <p:nvPr userDrawn="1"/>
        </p:nvSpPr>
        <p:spPr>
          <a:xfrm>
            <a:off x="3053370" y="1328842"/>
            <a:ext cx="64035" cy="68111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5" name="Ovale 44">
            <a:extLst>
              <a:ext uri="{FF2B5EF4-FFF2-40B4-BE49-F238E27FC236}">
                <a16:creationId xmlns:a16="http://schemas.microsoft.com/office/drawing/2014/main" id="{62B5140C-1E20-A4C2-D3A7-933C04407104}"/>
              </a:ext>
            </a:extLst>
          </p:cNvPr>
          <p:cNvSpPr/>
          <p:nvPr userDrawn="1"/>
        </p:nvSpPr>
        <p:spPr>
          <a:xfrm>
            <a:off x="3053370" y="3854362"/>
            <a:ext cx="64035" cy="68111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9" name="Segnaposto testo 48">
            <a:extLst>
              <a:ext uri="{FF2B5EF4-FFF2-40B4-BE49-F238E27FC236}">
                <a16:creationId xmlns:a16="http://schemas.microsoft.com/office/drawing/2014/main" id="{F9B812D7-4C95-AAFC-1C7D-BDF47C370FE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195330" y="3616011"/>
            <a:ext cx="3966338" cy="50949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lang="it-IT" sz="3600" b="1" kern="1200" dirty="0" smtClean="0">
                <a:solidFill>
                  <a:schemeClr val="tx1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 lvl="0"/>
            <a:r>
              <a:rPr lang="it-IT"/>
              <a:t>Punto Terzo</a:t>
            </a:r>
          </a:p>
        </p:txBody>
      </p:sp>
      <p:sp>
        <p:nvSpPr>
          <p:cNvPr id="54" name="Segnaposto testo 53">
            <a:extLst>
              <a:ext uri="{FF2B5EF4-FFF2-40B4-BE49-F238E27FC236}">
                <a16:creationId xmlns:a16="http://schemas.microsoft.com/office/drawing/2014/main" id="{B78A998D-A0C2-6B26-096D-A77C8BDD483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195330" y="4354403"/>
            <a:ext cx="3966338" cy="168751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lang="it-IT" sz="16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it-IT"/>
              <a:t>Testo da inserire per il punto in questione</a:t>
            </a:r>
          </a:p>
        </p:txBody>
      </p:sp>
      <p:sp>
        <p:nvSpPr>
          <p:cNvPr id="58" name="Ovale 57">
            <a:extLst>
              <a:ext uri="{FF2B5EF4-FFF2-40B4-BE49-F238E27FC236}">
                <a16:creationId xmlns:a16="http://schemas.microsoft.com/office/drawing/2014/main" id="{ADAAFE40-ADA8-537F-137B-49E976AE1B12}"/>
              </a:ext>
            </a:extLst>
          </p:cNvPr>
          <p:cNvSpPr/>
          <p:nvPr userDrawn="1"/>
        </p:nvSpPr>
        <p:spPr>
          <a:xfrm>
            <a:off x="7578270" y="3854362"/>
            <a:ext cx="68111" cy="68111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9" name="Segnaposto testo 48">
            <a:extLst>
              <a:ext uri="{FF2B5EF4-FFF2-40B4-BE49-F238E27FC236}">
                <a16:creationId xmlns:a16="http://schemas.microsoft.com/office/drawing/2014/main" id="{0E1E4B94-EB30-5626-6EEB-6A915CD6EEF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720229" y="3616011"/>
            <a:ext cx="3966339" cy="50949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lang="it-IT" sz="3600" b="1" kern="1200" dirty="0" smtClean="0">
                <a:solidFill>
                  <a:schemeClr val="tx1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 lvl="0"/>
            <a:r>
              <a:rPr lang="it-IT"/>
              <a:t>Punto Quarto</a:t>
            </a:r>
          </a:p>
        </p:txBody>
      </p:sp>
      <p:sp>
        <p:nvSpPr>
          <p:cNvPr id="60" name="Segnaposto testo 53">
            <a:extLst>
              <a:ext uri="{FF2B5EF4-FFF2-40B4-BE49-F238E27FC236}">
                <a16:creationId xmlns:a16="http://schemas.microsoft.com/office/drawing/2014/main" id="{B3A4DA1D-94A2-34B1-F55D-6B17F6534EE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720229" y="4354403"/>
            <a:ext cx="3966339" cy="168751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lang="it-IT" sz="16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it-IT"/>
              <a:t>Testo da inserire per il punto in questione</a:t>
            </a:r>
          </a:p>
        </p:txBody>
      </p:sp>
      <p:sp>
        <p:nvSpPr>
          <p:cNvPr id="61" name="Ovale 60">
            <a:extLst>
              <a:ext uri="{FF2B5EF4-FFF2-40B4-BE49-F238E27FC236}">
                <a16:creationId xmlns:a16="http://schemas.microsoft.com/office/drawing/2014/main" id="{D6B2D4D7-4B86-C641-C82E-CFD0FC8B78FC}"/>
              </a:ext>
            </a:extLst>
          </p:cNvPr>
          <p:cNvSpPr/>
          <p:nvPr userDrawn="1"/>
        </p:nvSpPr>
        <p:spPr>
          <a:xfrm>
            <a:off x="7578270" y="1364011"/>
            <a:ext cx="68111" cy="68111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2" name="Segnaposto testo 48">
            <a:extLst>
              <a:ext uri="{FF2B5EF4-FFF2-40B4-BE49-F238E27FC236}">
                <a16:creationId xmlns:a16="http://schemas.microsoft.com/office/drawing/2014/main" id="{0C3D2C0F-69E2-E231-C720-AE0B2E5AEC8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720229" y="1125660"/>
            <a:ext cx="3966339" cy="50949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lang="it-IT" sz="3600" b="1" kern="1200" dirty="0" smtClean="0">
                <a:solidFill>
                  <a:schemeClr val="tx1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 lvl="0"/>
            <a:r>
              <a:rPr lang="it-IT"/>
              <a:t>Punto Secondo</a:t>
            </a:r>
          </a:p>
        </p:txBody>
      </p:sp>
      <p:sp>
        <p:nvSpPr>
          <p:cNvPr id="63" name="Segnaposto testo 53">
            <a:extLst>
              <a:ext uri="{FF2B5EF4-FFF2-40B4-BE49-F238E27FC236}">
                <a16:creationId xmlns:a16="http://schemas.microsoft.com/office/drawing/2014/main" id="{91247AC7-AE2B-DEE2-8903-D4912AEDBB2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720229" y="1864052"/>
            <a:ext cx="3966339" cy="157938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lang="it-IT" sz="16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it-IT"/>
              <a:t>Testo da inserire per il punto in questione</a:t>
            </a:r>
          </a:p>
        </p:txBody>
      </p:sp>
      <p:sp>
        <p:nvSpPr>
          <p:cNvPr id="73" name="Segnaposto testo 15">
            <a:extLst>
              <a:ext uri="{FF2B5EF4-FFF2-40B4-BE49-F238E27FC236}">
                <a16:creationId xmlns:a16="http://schemas.microsoft.com/office/drawing/2014/main" id="{7E6A4DDA-411E-6601-2F98-019B1069207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5432" y="1131369"/>
            <a:ext cx="2383585" cy="81962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it-IT"/>
              <a:t>Contenuto della slide</a:t>
            </a:r>
          </a:p>
        </p:txBody>
      </p:sp>
    </p:spTree>
    <p:extLst>
      <p:ext uri="{BB962C8B-B14F-4D97-AF65-F5344CB8AC3E}">
        <p14:creationId xmlns:p14="http://schemas.microsoft.com/office/powerpoint/2010/main" val="191052136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00-Capitolo">
    <p:bg>
      <p:bgPr>
        <a:gradFill>
          <a:gsLst>
            <a:gs pos="0">
              <a:srgbClr val="006FF1"/>
            </a:gs>
            <a:gs pos="100000">
              <a:srgbClr val="3391FF"/>
            </a:gs>
          </a:gsLst>
          <a:lin ang="189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1">
            <a:extLst>
              <a:ext uri="{FF2B5EF4-FFF2-40B4-BE49-F238E27FC236}">
                <a16:creationId xmlns:a16="http://schemas.microsoft.com/office/drawing/2014/main" id="{18E5A87C-CE14-354B-B875-BB5CE04B3FC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77078" y="1122363"/>
            <a:ext cx="11231218" cy="4562157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7200" b="1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it-IT"/>
              <a:t>Inserire il titolo</a:t>
            </a:r>
            <a:br>
              <a:rPr lang="it-IT"/>
            </a:br>
            <a:r>
              <a:rPr lang="it-IT"/>
              <a:t>del capitolo</a:t>
            </a:r>
          </a:p>
        </p:txBody>
      </p:sp>
      <p:pic>
        <p:nvPicPr>
          <p:cNvPr id="2" name="Elemento grafico 1">
            <a:extLst>
              <a:ext uri="{FF2B5EF4-FFF2-40B4-BE49-F238E27FC236}">
                <a16:creationId xmlns:a16="http://schemas.microsoft.com/office/drawing/2014/main" id="{398066E1-2FB0-8D4E-7918-E080DE004B9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0824" y="232251"/>
            <a:ext cx="813745" cy="166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4926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00-Capitolo">
    <p:bg>
      <p:bgPr>
        <a:solidFill>
          <a:srgbClr val="F5F5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5BC60B5-81B0-7607-D71B-7269B4C470A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77078" y="1122363"/>
            <a:ext cx="11231218" cy="4562157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7200" b="1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it-IT"/>
              <a:t>Inserire il titolo</a:t>
            </a:r>
            <a:br>
              <a:rPr lang="it-IT"/>
            </a:br>
            <a:r>
              <a:rPr lang="it-IT"/>
              <a:t>del capitolo</a:t>
            </a:r>
          </a:p>
        </p:txBody>
      </p:sp>
    </p:spTree>
    <p:extLst>
      <p:ext uri="{BB962C8B-B14F-4D97-AF65-F5344CB8AC3E}">
        <p14:creationId xmlns:p14="http://schemas.microsoft.com/office/powerpoint/2010/main" val="32359625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002-Testo e Immagine">
    <p:bg>
      <p:bgPr>
        <a:gradFill>
          <a:gsLst>
            <a:gs pos="29000">
              <a:srgbClr val="006FF1"/>
            </a:gs>
            <a:gs pos="100000">
              <a:srgbClr val="3391FF"/>
            </a:gs>
          </a:gsLst>
          <a:lin ang="189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lemento grafico 5">
            <a:extLst>
              <a:ext uri="{FF2B5EF4-FFF2-40B4-BE49-F238E27FC236}">
                <a16:creationId xmlns:a16="http://schemas.microsoft.com/office/drawing/2014/main" id="{1DCB9442-71BB-CB54-276E-BF5040B65C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156" t="17117" b="17604"/>
          <a:stretch/>
        </p:blipFill>
        <p:spPr>
          <a:xfrm rot="10800000">
            <a:off x="503580" y="-3"/>
            <a:ext cx="11681811" cy="6858001"/>
          </a:xfrm>
          <a:prstGeom prst="rect">
            <a:avLst/>
          </a:prstGeom>
        </p:spPr>
      </p:pic>
      <p:sp>
        <p:nvSpPr>
          <p:cNvPr id="3" name="Titolo 1">
            <a:extLst>
              <a:ext uri="{FF2B5EF4-FFF2-40B4-BE49-F238E27FC236}">
                <a16:creationId xmlns:a16="http://schemas.microsoft.com/office/drawing/2014/main" id="{88C11B5D-CF92-15A7-7C57-BC6D0257322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96975" y="1122363"/>
            <a:ext cx="11191442" cy="4562157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7200" b="1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it-IT"/>
              <a:t>Inserire il titolo</a:t>
            </a:r>
            <a:br>
              <a:rPr lang="it-IT"/>
            </a:br>
            <a:r>
              <a:rPr lang="it-IT"/>
              <a:t>del capitolo</a:t>
            </a:r>
          </a:p>
        </p:txBody>
      </p:sp>
      <p:pic>
        <p:nvPicPr>
          <p:cNvPr id="4" name="Elemento grafico 3">
            <a:extLst>
              <a:ext uri="{FF2B5EF4-FFF2-40B4-BE49-F238E27FC236}">
                <a16:creationId xmlns:a16="http://schemas.microsoft.com/office/drawing/2014/main" id="{05DD0878-9D1A-CD6B-047E-1301A6C55E4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50824" y="232251"/>
            <a:ext cx="813745" cy="166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3031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002-Testo e Immagine">
    <p:bg>
      <p:bgPr>
        <a:gradFill>
          <a:gsLst>
            <a:gs pos="29000">
              <a:srgbClr val="006FF1"/>
            </a:gs>
            <a:gs pos="100000">
              <a:srgbClr val="3391FF"/>
            </a:gs>
          </a:gsLst>
          <a:lin ang="189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lemento grafico 6">
            <a:extLst>
              <a:ext uri="{FF2B5EF4-FFF2-40B4-BE49-F238E27FC236}">
                <a16:creationId xmlns:a16="http://schemas.microsoft.com/office/drawing/2014/main" id="{83CABB0F-2180-CD72-71D4-1906C4562F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0189" t="22572" r="28471" b="48838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3" name="Titolo 1">
            <a:extLst>
              <a:ext uri="{FF2B5EF4-FFF2-40B4-BE49-F238E27FC236}">
                <a16:creationId xmlns:a16="http://schemas.microsoft.com/office/drawing/2014/main" id="{88C11B5D-CF92-15A7-7C57-BC6D0257322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96975" y="1122363"/>
            <a:ext cx="11191442" cy="4562157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7200" b="1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it-IT"/>
              <a:t>Inserire il titolo</a:t>
            </a:r>
            <a:br>
              <a:rPr lang="it-IT"/>
            </a:br>
            <a:r>
              <a:rPr lang="it-IT"/>
              <a:t>del capitolo</a:t>
            </a:r>
          </a:p>
        </p:txBody>
      </p:sp>
      <p:pic>
        <p:nvPicPr>
          <p:cNvPr id="4" name="Elemento grafico 3">
            <a:extLst>
              <a:ext uri="{FF2B5EF4-FFF2-40B4-BE49-F238E27FC236}">
                <a16:creationId xmlns:a16="http://schemas.microsoft.com/office/drawing/2014/main" id="{05DD0878-9D1A-CD6B-047E-1301A6C55E4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50824" y="232251"/>
            <a:ext cx="813745" cy="166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5477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002-Testo e Immagine">
    <p:bg>
      <p:bgPr>
        <a:solidFill>
          <a:srgbClr val="F5F5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lemento grafico 5">
            <a:extLst>
              <a:ext uri="{FF2B5EF4-FFF2-40B4-BE49-F238E27FC236}">
                <a16:creationId xmlns:a16="http://schemas.microsoft.com/office/drawing/2014/main" id="{1DCB9442-71BB-CB54-276E-BF5040B65C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156" t="17117" b="17604"/>
          <a:stretch/>
        </p:blipFill>
        <p:spPr>
          <a:xfrm rot="10800000">
            <a:off x="503580" y="-3"/>
            <a:ext cx="11681811" cy="6858001"/>
          </a:xfrm>
          <a:prstGeom prst="rect">
            <a:avLst/>
          </a:prstGeom>
        </p:spPr>
      </p:pic>
      <p:sp>
        <p:nvSpPr>
          <p:cNvPr id="3" name="Titolo 1">
            <a:extLst>
              <a:ext uri="{FF2B5EF4-FFF2-40B4-BE49-F238E27FC236}">
                <a16:creationId xmlns:a16="http://schemas.microsoft.com/office/drawing/2014/main" id="{88C11B5D-CF92-15A7-7C57-BC6D0257322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96975" y="1122363"/>
            <a:ext cx="11191442" cy="4562157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7200" b="1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it-IT"/>
              <a:t>Inserire il titolo</a:t>
            </a:r>
            <a:br>
              <a:rPr lang="it-IT"/>
            </a:br>
            <a:r>
              <a:rPr lang="it-IT"/>
              <a:t>del capitolo</a:t>
            </a:r>
          </a:p>
        </p:txBody>
      </p:sp>
    </p:spTree>
    <p:extLst>
      <p:ext uri="{BB962C8B-B14F-4D97-AF65-F5344CB8AC3E}">
        <p14:creationId xmlns:p14="http://schemas.microsoft.com/office/powerpoint/2010/main" val="12114449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0-Testo e Im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tangolo 8">
            <a:extLst>
              <a:ext uri="{FF2B5EF4-FFF2-40B4-BE49-F238E27FC236}">
                <a16:creationId xmlns:a16="http://schemas.microsoft.com/office/drawing/2014/main" id="{F153414E-9EFF-3C9E-712C-B8E4585B7904}"/>
              </a:ext>
            </a:extLst>
          </p:cNvPr>
          <p:cNvSpPr/>
          <p:nvPr userDrawn="1"/>
        </p:nvSpPr>
        <p:spPr>
          <a:xfrm>
            <a:off x="7612736" y="0"/>
            <a:ext cx="4579263" cy="6858000"/>
          </a:xfrm>
          <a:prstGeom prst="rect">
            <a:avLst/>
          </a:prstGeom>
          <a:gradFill>
            <a:gsLst>
              <a:gs pos="29000">
                <a:srgbClr val="006FF1"/>
              </a:gs>
              <a:gs pos="100000">
                <a:srgbClr val="3391FF"/>
              </a:gs>
            </a:gsLst>
            <a:lin ang="189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Sottotitolo 2">
            <a:extLst>
              <a:ext uri="{FF2B5EF4-FFF2-40B4-BE49-F238E27FC236}">
                <a16:creationId xmlns:a16="http://schemas.microsoft.com/office/drawing/2014/main" id="{0DD1610B-8EB6-E93C-9EB3-1263193C547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96974" y="1118352"/>
            <a:ext cx="5519369" cy="524267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Inserire qui il testo della slide</a:t>
            </a:r>
          </a:p>
        </p:txBody>
      </p:sp>
      <p:sp>
        <p:nvSpPr>
          <p:cNvPr id="4" name="Segnaposto immagine 11">
            <a:extLst>
              <a:ext uri="{FF2B5EF4-FFF2-40B4-BE49-F238E27FC236}">
                <a16:creationId xmlns:a16="http://schemas.microsoft.com/office/drawing/2014/main" id="{24CD83DF-96DF-3DE6-9F36-1F53358362A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74280" y="1118352"/>
            <a:ext cx="5519369" cy="5242674"/>
          </a:xfrm>
          <a:prstGeom prst="rect">
            <a:avLst/>
          </a:prstGeom>
          <a:effectLst>
            <a:outerShdw blurRad="269941" dist="24577" dir="5400000" algn="ctr" rotWithShape="0">
              <a:schemeClr val="tx1">
                <a:alpha val="30879"/>
              </a:scheme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>
              <a:defRPr lang="it-IT" dirty="0"/>
            </a:lvl1pPr>
          </a:lstStyle>
          <a:p>
            <a:pPr marL="0" lvl="0" indent="0">
              <a:buNone/>
            </a:pP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641301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00-Testo e Im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tangolo 8">
            <a:extLst>
              <a:ext uri="{FF2B5EF4-FFF2-40B4-BE49-F238E27FC236}">
                <a16:creationId xmlns:a16="http://schemas.microsoft.com/office/drawing/2014/main" id="{F153414E-9EFF-3C9E-712C-B8E4585B7904}"/>
              </a:ext>
            </a:extLst>
          </p:cNvPr>
          <p:cNvSpPr/>
          <p:nvPr userDrawn="1"/>
        </p:nvSpPr>
        <p:spPr>
          <a:xfrm>
            <a:off x="7612736" y="0"/>
            <a:ext cx="4579263" cy="6858000"/>
          </a:xfrm>
          <a:prstGeom prst="rect">
            <a:avLst/>
          </a:prstGeom>
          <a:solidFill>
            <a:srgbClr val="F5F5F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CDF74E9B-B6CC-7196-8036-D754A23AC49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96974" y="1118352"/>
            <a:ext cx="5519369" cy="524267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Inserire qui il testo della slide</a:t>
            </a:r>
          </a:p>
        </p:txBody>
      </p:sp>
      <p:sp>
        <p:nvSpPr>
          <p:cNvPr id="6" name="Segnaposto immagine 11">
            <a:extLst>
              <a:ext uri="{FF2B5EF4-FFF2-40B4-BE49-F238E27FC236}">
                <a16:creationId xmlns:a16="http://schemas.microsoft.com/office/drawing/2014/main" id="{A3431AB7-4D2D-F5FE-6CA6-AF6D1D4B01B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74280" y="1118352"/>
            <a:ext cx="5519369" cy="5242674"/>
          </a:xfrm>
          <a:prstGeom prst="rect">
            <a:avLst/>
          </a:prstGeom>
          <a:effectLst>
            <a:outerShdw blurRad="269941" dist="24577" dir="5400000" algn="ctr" rotWithShape="0">
              <a:schemeClr val="tx1">
                <a:alpha val="30879"/>
              </a:scheme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>
              <a:defRPr lang="it-IT" dirty="0"/>
            </a:lvl1pPr>
          </a:lstStyle>
          <a:p>
            <a:pPr marL="0" lvl="0" indent="0">
              <a:buNone/>
            </a:pP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703683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00-Copertina Basic LC">
    <p:bg>
      <p:bgPr>
        <a:solidFill>
          <a:srgbClr val="F5F5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testo 14">
            <a:extLst>
              <a:ext uri="{FF2B5EF4-FFF2-40B4-BE49-F238E27FC236}">
                <a16:creationId xmlns:a16="http://schemas.microsoft.com/office/drawing/2014/main" id="{21189A27-765D-8805-125D-A3A57780A12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96976" y="5709996"/>
            <a:ext cx="11198052" cy="651029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lang="it-IT" sz="200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it-IT"/>
              <a:t>Nome Cognome | Ruolo</a:t>
            </a:r>
          </a:p>
          <a:p>
            <a:pPr lvl="0"/>
            <a:r>
              <a:rPr lang="it-IT"/>
              <a:t>nomecognome@email.com</a:t>
            </a:r>
          </a:p>
        </p:txBody>
      </p:sp>
      <p:sp>
        <p:nvSpPr>
          <p:cNvPr id="9" name="Titolo 1">
            <a:extLst>
              <a:ext uri="{FF2B5EF4-FFF2-40B4-BE49-F238E27FC236}">
                <a16:creationId xmlns:a16="http://schemas.microsoft.com/office/drawing/2014/main" id="{A4BFCD03-4B56-4FB4-3650-FAA44B91478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96975" y="1461977"/>
            <a:ext cx="7014497" cy="3270662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8000" b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it-IT"/>
              <a:t>Titolo della</a:t>
            </a:r>
            <a:br>
              <a:rPr lang="it-IT"/>
            </a:br>
            <a:r>
              <a:rPr lang="it-IT"/>
              <a:t>presentazione</a:t>
            </a:r>
          </a:p>
        </p:txBody>
      </p:sp>
      <p:sp>
        <p:nvSpPr>
          <p:cNvPr id="11" name="Segnaposto testo 14">
            <a:extLst>
              <a:ext uri="{FF2B5EF4-FFF2-40B4-BE49-F238E27FC236}">
                <a16:creationId xmlns:a16="http://schemas.microsoft.com/office/drawing/2014/main" id="{B3F40F2D-98F4-1A77-145D-6068FFC0A62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92146" y="522963"/>
            <a:ext cx="2819326" cy="36512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lang="it-IT" sz="140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it-IT"/>
              <a:t>10.10.2024</a:t>
            </a:r>
          </a:p>
        </p:txBody>
      </p:sp>
      <p:sp>
        <p:nvSpPr>
          <p:cNvPr id="13" name="Segnaposto testo 14">
            <a:extLst>
              <a:ext uri="{FF2B5EF4-FFF2-40B4-BE49-F238E27FC236}">
                <a16:creationId xmlns:a16="http://schemas.microsoft.com/office/drawing/2014/main" id="{B6D32EF7-EE21-CA25-A650-AC98A7DA878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75701" y="522963"/>
            <a:ext cx="2819326" cy="36512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r">
              <a:buNone/>
              <a:defRPr lang="it-IT" sz="160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it-IT" err="1"/>
              <a:t>www.dedabit.com</a:t>
            </a:r>
            <a:endParaRPr lang="it-IT"/>
          </a:p>
        </p:txBody>
      </p:sp>
      <p:pic>
        <p:nvPicPr>
          <p:cNvPr id="12" name="Elemento grafico 11">
            <a:extLst>
              <a:ext uri="{FF2B5EF4-FFF2-40B4-BE49-F238E27FC236}">
                <a16:creationId xmlns:a16="http://schemas.microsoft.com/office/drawing/2014/main" id="{2AAF608C-28C8-0794-EABB-6A539169F3C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711241" y="1461976"/>
            <a:ext cx="2983783" cy="4899049"/>
          </a:xfrm>
          <a:prstGeom prst="rect">
            <a:avLst/>
          </a:prstGeom>
        </p:spPr>
      </p:pic>
      <p:pic>
        <p:nvPicPr>
          <p:cNvPr id="3" name="Elemento grafico 2">
            <a:extLst>
              <a:ext uri="{FF2B5EF4-FFF2-40B4-BE49-F238E27FC236}">
                <a16:creationId xmlns:a16="http://schemas.microsoft.com/office/drawing/2014/main" id="{0FCDB3B4-6515-745B-632B-25F49C3B60F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96973" y="496975"/>
            <a:ext cx="1966660" cy="403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44303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00-Testo e Immagine">
    <p:bg>
      <p:bgPr>
        <a:solidFill>
          <a:srgbClr val="F5F5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tangolo 8">
            <a:extLst>
              <a:ext uri="{FF2B5EF4-FFF2-40B4-BE49-F238E27FC236}">
                <a16:creationId xmlns:a16="http://schemas.microsoft.com/office/drawing/2014/main" id="{F153414E-9EFF-3C9E-712C-B8E4585B7904}"/>
              </a:ext>
            </a:extLst>
          </p:cNvPr>
          <p:cNvSpPr/>
          <p:nvPr userDrawn="1"/>
        </p:nvSpPr>
        <p:spPr>
          <a:xfrm>
            <a:off x="7612736" y="0"/>
            <a:ext cx="4579263" cy="6858000"/>
          </a:xfrm>
          <a:prstGeom prst="rect">
            <a:avLst/>
          </a:prstGeom>
          <a:gradFill>
            <a:gsLst>
              <a:gs pos="29000">
                <a:srgbClr val="006FF1"/>
              </a:gs>
              <a:gs pos="100000">
                <a:srgbClr val="3391FF"/>
              </a:gs>
            </a:gsLst>
            <a:lin ang="189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it-IT"/>
          </a:p>
        </p:txBody>
      </p:sp>
      <p:sp>
        <p:nvSpPr>
          <p:cNvPr id="4" name="Sottotitolo 2">
            <a:extLst>
              <a:ext uri="{FF2B5EF4-FFF2-40B4-BE49-F238E27FC236}">
                <a16:creationId xmlns:a16="http://schemas.microsoft.com/office/drawing/2014/main" id="{20DCA1B5-E82D-A8B8-0CAE-02BEDCCEFDE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96974" y="1118352"/>
            <a:ext cx="5519369" cy="524267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Inserire qui il testo della slide</a:t>
            </a:r>
          </a:p>
        </p:txBody>
      </p:sp>
      <p:sp>
        <p:nvSpPr>
          <p:cNvPr id="6" name="Segnaposto immagine 11">
            <a:extLst>
              <a:ext uri="{FF2B5EF4-FFF2-40B4-BE49-F238E27FC236}">
                <a16:creationId xmlns:a16="http://schemas.microsoft.com/office/drawing/2014/main" id="{D42AB581-CC36-6512-49A3-769A4B646EB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74280" y="1118352"/>
            <a:ext cx="5519369" cy="5242674"/>
          </a:xfrm>
          <a:prstGeom prst="rect">
            <a:avLst/>
          </a:prstGeom>
          <a:effectLst>
            <a:outerShdw blurRad="269941" dist="24577" dir="5400000" algn="ctr" rotWithShape="0">
              <a:schemeClr val="tx1">
                <a:alpha val="30879"/>
              </a:scheme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>
              <a:defRPr lang="it-IT" dirty="0"/>
            </a:lvl1pPr>
          </a:lstStyle>
          <a:p>
            <a:pPr marL="0" lvl="0" indent="0">
              <a:buNone/>
            </a:pP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549379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00-Testo e Im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tangolo 8">
            <a:extLst>
              <a:ext uri="{FF2B5EF4-FFF2-40B4-BE49-F238E27FC236}">
                <a16:creationId xmlns:a16="http://schemas.microsoft.com/office/drawing/2014/main" id="{F153414E-9EFF-3C9E-712C-B8E4585B7904}"/>
              </a:ext>
            </a:extLst>
          </p:cNvPr>
          <p:cNvSpPr/>
          <p:nvPr userDrawn="1"/>
        </p:nvSpPr>
        <p:spPr>
          <a:xfrm>
            <a:off x="7612736" y="0"/>
            <a:ext cx="4579263" cy="6858000"/>
          </a:xfrm>
          <a:prstGeom prst="rect">
            <a:avLst/>
          </a:prstGeom>
          <a:gradFill>
            <a:gsLst>
              <a:gs pos="29000">
                <a:srgbClr val="006FF1"/>
              </a:gs>
              <a:gs pos="100000">
                <a:srgbClr val="3391FF"/>
              </a:gs>
            </a:gsLst>
            <a:lin ang="189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it-IT"/>
          </a:p>
        </p:txBody>
      </p:sp>
      <p:sp>
        <p:nvSpPr>
          <p:cNvPr id="5" name="Titolo 1">
            <a:extLst>
              <a:ext uri="{FF2B5EF4-FFF2-40B4-BE49-F238E27FC236}">
                <a16:creationId xmlns:a16="http://schemas.microsoft.com/office/drawing/2014/main" id="{DC4AF58F-56DD-37BE-9234-2447C83C73B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96974" y="1132479"/>
            <a:ext cx="5520748" cy="1233033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3200" b="1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it-IT"/>
              <a:t>Titolo da inserire qui della slide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27E60EF8-7D81-D581-7532-B771744A299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96974" y="2554730"/>
            <a:ext cx="5519369" cy="380629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Inserire qui il testo della slide</a:t>
            </a:r>
          </a:p>
        </p:txBody>
      </p:sp>
      <p:sp>
        <p:nvSpPr>
          <p:cNvPr id="8" name="Segnaposto immagine 11">
            <a:extLst>
              <a:ext uri="{FF2B5EF4-FFF2-40B4-BE49-F238E27FC236}">
                <a16:creationId xmlns:a16="http://schemas.microsoft.com/office/drawing/2014/main" id="{8DCD386D-5176-CE2D-CDDA-0244CD70FD3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74280" y="1118352"/>
            <a:ext cx="5519369" cy="5242674"/>
          </a:xfrm>
          <a:prstGeom prst="rect">
            <a:avLst/>
          </a:prstGeom>
          <a:effectLst>
            <a:outerShdw blurRad="269941" dist="24577" dir="5400000" algn="ctr" rotWithShape="0">
              <a:schemeClr val="tx1">
                <a:alpha val="30879"/>
              </a:scheme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>
              <a:defRPr lang="it-IT" dirty="0"/>
            </a:lvl1pPr>
          </a:lstStyle>
          <a:p>
            <a:pPr marL="0" lvl="0" indent="0">
              <a:buNone/>
            </a:pP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4358755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00-Testo e Im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1">
            <a:extLst>
              <a:ext uri="{FF2B5EF4-FFF2-40B4-BE49-F238E27FC236}">
                <a16:creationId xmlns:a16="http://schemas.microsoft.com/office/drawing/2014/main" id="{1139377F-990B-D9AB-A056-D8B61CE7473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96974" y="1132479"/>
            <a:ext cx="5520748" cy="1233033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3200" b="1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it-IT"/>
              <a:t>Titolo da inserire qui della slide</a:t>
            </a:r>
          </a:p>
        </p:txBody>
      </p:sp>
      <p:sp>
        <p:nvSpPr>
          <p:cNvPr id="4" name="Sottotitolo 2">
            <a:extLst>
              <a:ext uri="{FF2B5EF4-FFF2-40B4-BE49-F238E27FC236}">
                <a16:creationId xmlns:a16="http://schemas.microsoft.com/office/drawing/2014/main" id="{8D728ED3-D1CA-88D4-B581-CCC68CB1392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96974" y="2554730"/>
            <a:ext cx="5519369" cy="380629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Inserire qui il testo della slide</a:t>
            </a:r>
          </a:p>
        </p:txBody>
      </p:sp>
      <p:sp>
        <p:nvSpPr>
          <p:cNvPr id="7" name="Segnaposto immagine 11">
            <a:extLst>
              <a:ext uri="{FF2B5EF4-FFF2-40B4-BE49-F238E27FC236}">
                <a16:creationId xmlns:a16="http://schemas.microsoft.com/office/drawing/2014/main" id="{8B02EC7A-1E8F-2E0F-4AA4-D586370E0A0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74280" y="1118352"/>
            <a:ext cx="5519369" cy="5242674"/>
          </a:xfrm>
          <a:prstGeom prst="rect">
            <a:avLst/>
          </a:prstGeom>
          <a:effectLst>
            <a:outerShdw blurRad="269941" dist="24577" dir="5400000" algn="ctr" rotWithShape="0">
              <a:schemeClr val="tx1">
                <a:alpha val="30879"/>
              </a:scheme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>
              <a:defRPr lang="it-IT" dirty="0"/>
            </a:lvl1pPr>
          </a:lstStyle>
          <a:p>
            <a:pPr marL="0" lvl="0" indent="0">
              <a:buNone/>
            </a:pP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4746763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-Testo e Im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ttangolo 24">
            <a:extLst>
              <a:ext uri="{FF2B5EF4-FFF2-40B4-BE49-F238E27FC236}">
                <a16:creationId xmlns:a16="http://schemas.microsoft.com/office/drawing/2014/main" id="{E2BFE399-D6A1-FB9B-8E0B-BB3591D374CF}"/>
              </a:ext>
            </a:extLst>
          </p:cNvPr>
          <p:cNvSpPr/>
          <p:nvPr userDrawn="1"/>
        </p:nvSpPr>
        <p:spPr>
          <a:xfrm>
            <a:off x="7612736" y="0"/>
            <a:ext cx="4579263" cy="6858000"/>
          </a:xfrm>
          <a:prstGeom prst="rect">
            <a:avLst/>
          </a:prstGeom>
          <a:solidFill>
            <a:srgbClr val="F5F5F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Sottotitolo 2">
            <a:extLst>
              <a:ext uri="{FF2B5EF4-FFF2-40B4-BE49-F238E27FC236}">
                <a16:creationId xmlns:a16="http://schemas.microsoft.com/office/drawing/2014/main" id="{0DD1610B-8EB6-E93C-9EB3-1263193C547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96956" y="1118353"/>
            <a:ext cx="5519387" cy="526256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Inserire qui il testo della slide</a:t>
            </a:r>
          </a:p>
        </p:txBody>
      </p:sp>
      <p:sp>
        <p:nvSpPr>
          <p:cNvPr id="12" name="Segnaposto immagine 11">
            <a:extLst>
              <a:ext uri="{FF2B5EF4-FFF2-40B4-BE49-F238E27FC236}">
                <a16:creationId xmlns:a16="http://schemas.microsoft.com/office/drawing/2014/main" id="{C5FBA362-14EE-E40A-D96C-67729AB0F7A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86122" y="1118352"/>
            <a:ext cx="2843578" cy="5115947"/>
          </a:xfrm>
          <a:prstGeom prst="rect">
            <a:avLst/>
          </a:prstGeom>
          <a:effectLst>
            <a:outerShdw blurRad="269941" dist="24577" dir="5400000" algn="ctr" rotWithShape="0">
              <a:schemeClr val="tx1">
                <a:alpha val="30879"/>
              </a:schemeClr>
            </a:outerShdw>
          </a:effectLst>
        </p:spPr>
        <p:txBody>
          <a:bodyPr/>
          <a:lstStyle>
            <a:lvl1pPr marL="0" indent="0">
              <a:buNone/>
              <a:defRPr/>
            </a:lvl1pPr>
          </a:lstStyle>
          <a:p>
            <a:endParaRPr lang="it-IT"/>
          </a:p>
        </p:txBody>
      </p:sp>
      <p:sp>
        <p:nvSpPr>
          <p:cNvPr id="2" name="Segnaposto testo 15">
            <a:extLst>
              <a:ext uri="{FF2B5EF4-FFF2-40B4-BE49-F238E27FC236}">
                <a16:creationId xmlns:a16="http://schemas.microsoft.com/office/drawing/2014/main" id="{04A3ACBC-F2AA-F436-2F3B-2F4A48A4CAB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131300" y="1118352"/>
            <a:ext cx="2806333" cy="13708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it-IT"/>
              <a:t>Testo di accompagnamento dell’immagine</a:t>
            </a:r>
          </a:p>
        </p:txBody>
      </p:sp>
    </p:spTree>
    <p:extLst>
      <p:ext uri="{BB962C8B-B14F-4D97-AF65-F5344CB8AC3E}">
        <p14:creationId xmlns:p14="http://schemas.microsoft.com/office/powerpoint/2010/main" val="237299987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01-Testo e Im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ttangolo 24">
            <a:extLst>
              <a:ext uri="{FF2B5EF4-FFF2-40B4-BE49-F238E27FC236}">
                <a16:creationId xmlns:a16="http://schemas.microsoft.com/office/drawing/2014/main" id="{E2BFE399-D6A1-FB9B-8E0B-BB3591D374CF}"/>
              </a:ext>
            </a:extLst>
          </p:cNvPr>
          <p:cNvSpPr/>
          <p:nvPr userDrawn="1"/>
        </p:nvSpPr>
        <p:spPr>
          <a:xfrm>
            <a:off x="7612736" y="0"/>
            <a:ext cx="4579263" cy="6858000"/>
          </a:xfrm>
          <a:prstGeom prst="rect">
            <a:avLst/>
          </a:prstGeom>
          <a:gradFill>
            <a:gsLst>
              <a:gs pos="29000">
                <a:srgbClr val="006FF1"/>
              </a:gs>
              <a:gs pos="100000">
                <a:srgbClr val="3391FF"/>
              </a:gs>
            </a:gsLst>
            <a:lin ang="189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it-IT"/>
          </a:p>
        </p:txBody>
      </p:sp>
      <p:sp>
        <p:nvSpPr>
          <p:cNvPr id="12" name="Segnaposto immagine 11">
            <a:extLst>
              <a:ext uri="{FF2B5EF4-FFF2-40B4-BE49-F238E27FC236}">
                <a16:creationId xmlns:a16="http://schemas.microsoft.com/office/drawing/2014/main" id="{C5FBA362-14EE-E40A-D96C-67729AB0F7A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86122" y="1118352"/>
            <a:ext cx="2843578" cy="5115947"/>
          </a:xfrm>
          <a:prstGeom prst="rect">
            <a:avLst/>
          </a:prstGeom>
          <a:effectLst>
            <a:outerShdw blurRad="269941" dist="24577" dir="5400000" algn="ctr" rotWithShape="0">
              <a:schemeClr val="tx1">
                <a:alpha val="30879"/>
              </a:schemeClr>
            </a:outerShdw>
          </a:effectLst>
        </p:spPr>
        <p:txBody>
          <a:bodyPr/>
          <a:lstStyle>
            <a:lvl1pPr marL="0" indent="0">
              <a:buNone/>
              <a:defRPr/>
            </a:lvl1pPr>
          </a:lstStyle>
          <a:p>
            <a:endParaRPr lang="it-IT"/>
          </a:p>
        </p:txBody>
      </p:sp>
      <p:sp>
        <p:nvSpPr>
          <p:cNvPr id="2" name="Segnaposto testo 15">
            <a:extLst>
              <a:ext uri="{FF2B5EF4-FFF2-40B4-BE49-F238E27FC236}">
                <a16:creationId xmlns:a16="http://schemas.microsoft.com/office/drawing/2014/main" id="{04A3ACBC-F2AA-F436-2F3B-2F4A48A4CAB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131300" y="1118352"/>
            <a:ext cx="2806333" cy="13708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it-IT"/>
              <a:t>Testo di accompagnamento dell’immagine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06BC008D-3550-F677-7342-4C53DD2928B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96956" y="1118353"/>
            <a:ext cx="5519387" cy="526256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Inserire qui il testo della slide</a:t>
            </a:r>
          </a:p>
        </p:txBody>
      </p:sp>
    </p:spTree>
    <p:extLst>
      <p:ext uri="{BB962C8B-B14F-4D97-AF65-F5344CB8AC3E}">
        <p14:creationId xmlns:p14="http://schemas.microsoft.com/office/powerpoint/2010/main" val="19368237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01-Testo e Immagine">
    <p:bg>
      <p:bgPr>
        <a:solidFill>
          <a:srgbClr val="F5F5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ttangolo 24">
            <a:extLst>
              <a:ext uri="{FF2B5EF4-FFF2-40B4-BE49-F238E27FC236}">
                <a16:creationId xmlns:a16="http://schemas.microsoft.com/office/drawing/2014/main" id="{E2BFE399-D6A1-FB9B-8E0B-BB3591D374CF}"/>
              </a:ext>
            </a:extLst>
          </p:cNvPr>
          <p:cNvSpPr/>
          <p:nvPr userDrawn="1"/>
        </p:nvSpPr>
        <p:spPr>
          <a:xfrm>
            <a:off x="7612736" y="0"/>
            <a:ext cx="4579263" cy="6858000"/>
          </a:xfrm>
          <a:prstGeom prst="rect">
            <a:avLst/>
          </a:prstGeom>
          <a:gradFill>
            <a:gsLst>
              <a:gs pos="29000">
                <a:srgbClr val="006FF1"/>
              </a:gs>
              <a:gs pos="100000">
                <a:srgbClr val="3391FF"/>
              </a:gs>
            </a:gsLst>
            <a:lin ang="189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it-IT"/>
          </a:p>
        </p:txBody>
      </p:sp>
      <p:sp>
        <p:nvSpPr>
          <p:cNvPr id="12" name="Segnaposto immagine 11">
            <a:extLst>
              <a:ext uri="{FF2B5EF4-FFF2-40B4-BE49-F238E27FC236}">
                <a16:creationId xmlns:a16="http://schemas.microsoft.com/office/drawing/2014/main" id="{C5FBA362-14EE-E40A-D96C-67729AB0F7A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86122" y="1118352"/>
            <a:ext cx="2843578" cy="5115947"/>
          </a:xfrm>
          <a:prstGeom prst="rect">
            <a:avLst/>
          </a:prstGeom>
          <a:effectLst>
            <a:outerShdw blurRad="269941" dist="24577" dir="5400000" algn="ctr" rotWithShape="0">
              <a:schemeClr val="tx1">
                <a:alpha val="30879"/>
              </a:schemeClr>
            </a:outerShdw>
          </a:effectLst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it-IT"/>
          </a:p>
        </p:txBody>
      </p:sp>
      <p:sp>
        <p:nvSpPr>
          <p:cNvPr id="2" name="Segnaposto testo 15">
            <a:extLst>
              <a:ext uri="{FF2B5EF4-FFF2-40B4-BE49-F238E27FC236}">
                <a16:creationId xmlns:a16="http://schemas.microsoft.com/office/drawing/2014/main" id="{04A3ACBC-F2AA-F436-2F3B-2F4A48A4CAB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131300" y="1118352"/>
            <a:ext cx="2806333" cy="13708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it-IT"/>
              <a:t>Testo di accompagnamento dell’immagine</a:t>
            </a:r>
          </a:p>
        </p:txBody>
      </p:sp>
      <p:sp>
        <p:nvSpPr>
          <p:cNvPr id="6" name="Sottotitolo 2">
            <a:extLst>
              <a:ext uri="{FF2B5EF4-FFF2-40B4-BE49-F238E27FC236}">
                <a16:creationId xmlns:a16="http://schemas.microsoft.com/office/drawing/2014/main" id="{F2624F16-6828-29F8-567F-1A6FF79D957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96956" y="1118353"/>
            <a:ext cx="5519387" cy="526256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Inserire qui il testo della slide</a:t>
            </a:r>
          </a:p>
        </p:txBody>
      </p:sp>
    </p:spTree>
    <p:extLst>
      <p:ext uri="{BB962C8B-B14F-4D97-AF65-F5344CB8AC3E}">
        <p14:creationId xmlns:p14="http://schemas.microsoft.com/office/powerpoint/2010/main" val="313855061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02-Testo e Immagine">
    <p:bg>
      <p:bgPr>
        <a:solidFill>
          <a:srgbClr val="F5F5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tangolo 8">
            <a:extLst>
              <a:ext uri="{FF2B5EF4-FFF2-40B4-BE49-F238E27FC236}">
                <a16:creationId xmlns:a16="http://schemas.microsoft.com/office/drawing/2014/main" id="{F153414E-9EFF-3C9E-712C-B8E4585B7904}"/>
              </a:ext>
            </a:extLst>
          </p:cNvPr>
          <p:cNvSpPr/>
          <p:nvPr userDrawn="1"/>
        </p:nvSpPr>
        <p:spPr>
          <a:xfrm>
            <a:off x="0" y="0"/>
            <a:ext cx="3186113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Segnaposto immagine 11">
            <a:extLst>
              <a:ext uri="{FF2B5EF4-FFF2-40B4-BE49-F238E27FC236}">
                <a16:creationId xmlns:a16="http://schemas.microsoft.com/office/drawing/2014/main" id="{C5FBA362-14EE-E40A-D96C-67729AB0F7A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0357" y="1118352"/>
            <a:ext cx="4827566" cy="4285429"/>
          </a:xfrm>
          <a:prstGeom prst="rect">
            <a:avLst/>
          </a:prstGeom>
          <a:effectLst>
            <a:outerShdw blurRad="269941" dist="24577" dir="5400000" algn="ctr" rotWithShape="0">
              <a:schemeClr val="tx1">
                <a:alpha val="30879"/>
              </a:scheme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>
              <a:defRPr lang="it-IT" dirty="0">
                <a:solidFill>
                  <a:schemeClr val="bg1"/>
                </a:solidFill>
              </a:defRPr>
            </a:lvl1pPr>
          </a:lstStyle>
          <a:p>
            <a:pPr marL="0" lvl="0" indent="0">
              <a:buNone/>
            </a:pPr>
            <a:endParaRPr lang="it-IT"/>
          </a:p>
        </p:txBody>
      </p:sp>
      <p:sp>
        <p:nvSpPr>
          <p:cNvPr id="3" name="Segnaposto testo 27">
            <a:extLst>
              <a:ext uri="{FF2B5EF4-FFF2-40B4-BE49-F238E27FC236}">
                <a16:creationId xmlns:a16="http://schemas.microsoft.com/office/drawing/2014/main" id="{52047F63-1E8B-B90D-A43F-99AE411EF77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897880" y="1118352"/>
            <a:ext cx="5750781" cy="4285429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lang="it-IT" sz="4800" b="0" kern="1200" dirty="0">
                <a:solidFill>
                  <a:schemeClr val="bg1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 lvl="0"/>
            <a:r>
              <a:rPr lang="it-IT"/>
              <a:t>Titolo del capitolo da inserire qui</a:t>
            </a:r>
          </a:p>
        </p:txBody>
      </p:sp>
      <p:pic>
        <p:nvPicPr>
          <p:cNvPr id="2" name="Elemento grafico 1">
            <a:extLst>
              <a:ext uri="{FF2B5EF4-FFF2-40B4-BE49-F238E27FC236}">
                <a16:creationId xmlns:a16="http://schemas.microsoft.com/office/drawing/2014/main" id="{D9B8AECA-09DE-7A10-27A1-E7125451B73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0824" y="232251"/>
            <a:ext cx="813745" cy="166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11264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002-Testo e Immagine">
    <p:bg>
      <p:bgPr>
        <a:gradFill>
          <a:gsLst>
            <a:gs pos="29000">
              <a:srgbClr val="006FF1"/>
            </a:gs>
            <a:gs pos="100000">
              <a:srgbClr val="3391FF"/>
            </a:gs>
          </a:gsLst>
          <a:lin ang="189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tangolo 8">
            <a:extLst>
              <a:ext uri="{FF2B5EF4-FFF2-40B4-BE49-F238E27FC236}">
                <a16:creationId xmlns:a16="http://schemas.microsoft.com/office/drawing/2014/main" id="{F153414E-9EFF-3C9E-712C-B8E4585B7904}"/>
              </a:ext>
            </a:extLst>
          </p:cNvPr>
          <p:cNvSpPr/>
          <p:nvPr userDrawn="1"/>
        </p:nvSpPr>
        <p:spPr>
          <a:xfrm>
            <a:off x="0" y="0"/>
            <a:ext cx="3186113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Segnaposto immagine 11">
            <a:extLst>
              <a:ext uri="{FF2B5EF4-FFF2-40B4-BE49-F238E27FC236}">
                <a16:creationId xmlns:a16="http://schemas.microsoft.com/office/drawing/2014/main" id="{C5FBA362-14EE-E40A-D96C-67729AB0F7A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0357" y="1118352"/>
            <a:ext cx="4827566" cy="4285429"/>
          </a:xfrm>
          <a:prstGeom prst="rect">
            <a:avLst/>
          </a:prstGeom>
          <a:effectLst>
            <a:outerShdw blurRad="269941" dist="24577" dir="5400000" algn="ctr" rotWithShape="0">
              <a:schemeClr val="tx1">
                <a:alpha val="30879"/>
              </a:scheme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>
              <a:defRPr lang="it-IT" dirty="0"/>
            </a:lvl1pPr>
          </a:lstStyle>
          <a:p>
            <a:pPr marL="0" lvl="0" indent="0">
              <a:buNone/>
            </a:pPr>
            <a:endParaRPr lang="it-IT"/>
          </a:p>
        </p:txBody>
      </p:sp>
      <p:sp>
        <p:nvSpPr>
          <p:cNvPr id="3" name="Segnaposto testo 27">
            <a:extLst>
              <a:ext uri="{FF2B5EF4-FFF2-40B4-BE49-F238E27FC236}">
                <a16:creationId xmlns:a16="http://schemas.microsoft.com/office/drawing/2014/main" id="{52047F63-1E8B-B90D-A43F-99AE411EF77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897881" y="1118352"/>
            <a:ext cx="5810416" cy="4285429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lang="it-IT" sz="4800" b="0" kern="1200" dirty="0">
                <a:solidFill>
                  <a:schemeClr val="tx1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 lvl="0"/>
            <a:r>
              <a:rPr lang="it-IT"/>
              <a:t>Titolo del capitolo da inserire qui</a:t>
            </a:r>
          </a:p>
        </p:txBody>
      </p:sp>
      <p:pic>
        <p:nvPicPr>
          <p:cNvPr id="2" name="Elemento grafico 1">
            <a:extLst>
              <a:ext uri="{FF2B5EF4-FFF2-40B4-BE49-F238E27FC236}">
                <a16:creationId xmlns:a16="http://schemas.microsoft.com/office/drawing/2014/main" id="{9C224B5C-83C0-8253-3C7F-786730F561C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0824" y="232251"/>
            <a:ext cx="813745" cy="166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10563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002-Testo e Immagine">
    <p:bg>
      <p:bgPr>
        <a:solidFill>
          <a:srgbClr val="F5F5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tangolo 8">
            <a:extLst>
              <a:ext uri="{FF2B5EF4-FFF2-40B4-BE49-F238E27FC236}">
                <a16:creationId xmlns:a16="http://schemas.microsoft.com/office/drawing/2014/main" id="{F153414E-9EFF-3C9E-712C-B8E4585B7904}"/>
              </a:ext>
            </a:extLst>
          </p:cNvPr>
          <p:cNvSpPr/>
          <p:nvPr userDrawn="1"/>
        </p:nvSpPr>
        <p:spPr>
          <a:xfrm>
            <a:off x="0" y="0"/>
            <a:ext cx="3186113" cy="6858000"/>
          </a:xfrm>
          <a:prstGeom prst="rect">
            <a:avLst/>
          </a:prstGeom>
          <a:gradFill>
            <a:gsLst>
              <a:gs pos="29000">
                <a:srgbClr val="006FF1"/>
              </a:gs>
              <a:gs pos="100000">
                <a:srgbClr val="3391FF"/>
              </a:gs>
            </a:gsLst>
            <a:lin ang="189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Segnaposto immagine 11">
            <a:extLst>
              <a:ext uri="{FF2B5EF4-FFF2-40B4-BE49-F238E27FC236}">
                <a16:creationId xmlns:a16="http://schemas.microsoft.com/office/drawing/2014/main" id="{C5FBA362-14EE-E40A-D96C-67729AB0F7A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0357" y="1118352"/>
            <a:ext cx="4827566" cy="4285429"/>
          </a:xfrm>
          <a:prstGeom prst="rect">
            <a:avLst/>
          </a:prstGeom>
          <a:effectLst>
            <a:outerShdw blurRad="269941" dist="24577" dir="5400000" algn="ctr" rotWithShape="0">
              <a:schemeClr val="tx1">
                <a:alpha val="30879"/>
              </a:scheme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>
              <a:defRPr lang="it-IT" dirty="0"/>
            </a:lvl1pPr>
          </a:lstStyle>
          <a:p>
            <a:pPr marL="0" lvl="0" indent="0">
              <a:buNone/>
            </a:pPr>
            <a:endParaRPr lang="it-IT"/>
          </a:p>
        </p:txBody>
      </p:sp>
      <p:sp>
        <p:nvSpPr>
          <p:cNvPr id="3" name="Segnaposto testo 27">
            <a:extLst>
              <a:ext uri="{FF2B5EF4-FFF2-40B4-BE49-F238E27FC236}">
                <a16:creationId xmlns:a16="http://schemas.microsoft.com/office/drawing/2014/main" id="{52047F63-1E8B-B90D-A43F-99AE411EF77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897880" y="1118352"/>
            <a:ext cx="5750781" cy="4285429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lang="it-IT" sz="4800" b="0" kern="1200" dirty="0">
                <a:solidFill>
                  <a:schemeClr val="bg1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 lvl="0"/>
            <a:r>
              <a:rPr lang="it-IT"/>
              <a:t>Titolo del capitolo da inserire qui</a:t>
            </a:r>
          </a:p>
        </p:txBody>
      </p:sp>
      <p:pic>
        <p:nvPicPr>
          <p:cNvPr id="2" name="Elemento grafico 1">
            <a:extLst>
              <a:ext uri="{FF2B5EF4-FFF2-40B4-BE49-F238E27FC236}">
                <a16:creationId xmlns:a16="http://schemas.microsoft.com/office/drawing/2014/main" id="{74E7C8B1-64F8-C65E-3750-F15577FA5FE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0824" y="232251"/>
            <a:ext cx="813745" cy="166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72833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002-Testo e Immagine">
    <p:bg>
      <p:bgPr>
        <a:gradFill>
          <a:gsLst>
            <a:gs pos="27000">
              <a:srgbClr val="006FF1"/>
            </a:gs>
            <a:gs pos="89000">
              <a:srgbClr val="3391FF"/>
            </a:gs>
          </a:gsLst>
          <a:lin ang="189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tangolo 8">
            <a:extLst>
              <a:ext uri="{FF2B5EF4-FFF2-40B4-BE49-F238E27FC236}">
                <a16:creationId xmlns:a16="http://schemas.microsoft.com/office/drawing/2014/main" id="{F153414E-9EFF-3C9E-712C-B8E4585B7904}"/>
              </a:ext>
            </a:extLst>
          </p:cNvPr>
          <p:cNvSpPr/>
          <p:nvPr userDrawn="1"/>
        </p:nvSpPr>
        <p:spPr>
          <a:xfrm>
            <a:off x="0" y="0"/>
            <a:ext cx="3186113" cy="6858000"/>
          </a:xfrm>
          <a:prstGeom prst="rect">
            <a:avLst/>
          </a:prstGeom>
          <a:solidFill>
            <a:srgbClr val="F5F5F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Segnaposto immagine 11">
            <a:extLst>
              <a:ext uri="{FF2B5EF4-FFF2-40B4-BE49-F238E27FC236}">
                <a16:creationId xmlns:a16="http://schemas.microsoft.com/office/drawing/2014/main" id="{C5FBA362-14EE-E40A-D96C-67729AB0F7A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0357" y="1118352"/>
            <a:ext cx="4827566" cy="4285429"/>
          </a:xfrm>
          <a:prstGeom prst="rect">
            <a:avLst/>
          </a:prstGeom>
          <a:effectLst>
            <a:outerShdw blurRad="269941" dist="24577" dir="5400000" algn="ctr" rotWithShape="0">
              <a:schemeClr val="tx1">
                <a:alpha val="30879"/>
              </a:scheme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>
              <a:defRPr lang="it-IT" dirty="0">
                <a:solidFill>
                  <a:schemeClr val="bg1"/>
                </a:solidFill>
              </a:defRPr>
            </a:lvl1pPr>
          </a:lstStyle>
          <a:p>
            <a:pPr marL="0" lvl="0" indent="0">
              <a:buNone/>
            </a:pPr>
            <a:endParaRPr lang="it-IT"/>
          </a:p>
        </p:txBody>
      </p:sp>
      <p:sp>
        <p:nvSpPr>
          <p:cNvPr id="3" name="Segnaposto testo 27">
            <a:extLst>
              <a:ext uri="{FF2B5EF4-FFF2-40B4-BE49-F238E27FC236}">
                <a16:creationId xmlns:a16="http://schemas.microsoft.com/office/drawing/2014/main" id="{52047F63-1E8B-B90D-A43F-99AE411EF77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897880" y="1118352"/>
            <a:ext cx="5770659" cy="4285429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lang="it-IT" sz="4800" b="0" kern="1200" dirty="0">
                <a:solidFill>
                  <a:schemeClr val="tx1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 lvl="0"/>
            <a:r>
              <a:rPr lang="it-IT"/>
              <a:t>Titolo del capitolo da inserire qui</a:t>
            </a:r>
          </a:p>
        </p:txBody>
      </p:sp>
      <p:pic>
        <p:nvPicPr>
          <p:cNvPr id="4" name="Elemento grafico 3">
            <a:extLst>
              <a:ext uri="{FF2B5EF4-FFF2-40B4-BE49-F238E27FC236}">
                <a16:creationId xmlns:a16="http://schemas.microsoft.com/office/drawing/2014/main" id="{A86C28F2-E70A-B7D2-32BB-483A28AF83F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0824" y="232251"/>
            <a:ext cx="813745" cy="166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0313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00-Copertina Basic LC">
    <p:bg>
      <p:bgPr>
        <a:solidFill>
          <a:srgbClr val="F5F5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lemento grafico 1">
            <a:extLst>
              <a:ext uri="{FF2B5EF4-FFF2-40B4-BE49-F238E27FC236}">
                <a16:creationId xmlns:a16="http://schemas.microsoft.com/office/drawing/2014/main" id="{F06F596B-7861-D716-BD70-E2370818C1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7350" t="17717" b="5549"/>
          <a:stretch/>
        </p:blipFill>
        <p:spPr>
          <a:xfrm rot="10800000">
            <a:off x="3797200" y="0"/>
            <a:ext cx="8394800" cy="6858000"/>
          </a:xfrm>
          <a:prstGeom prst="rect">
            <a:avLst/>
          </a:prstGeom>
        </p:spPr>
      </p:pic>
      <p:sp>
        <p:nvSpPr>
          <p:cNvPr id="8" name="Segnaposto testo 14">
            <a:extLst>
              <a:ext uri="{FF2B5EF4-FFF2-40B4-BE49-F238E27FC236}">
                <a16:creationId xmlns:a16="http://schemas.microsoft.com/office/drawing/2014/main" id="{21189A27-765D-8805-125D-A3A57780A12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96976" y="5709996"/>
            <a:ext cx="11198052" cy="651029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lang="it-IT" sz="200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it-IT"/>
              <a:t>Nome Cognome | Ruolo</a:t>
            </a:r>
          </a:p>
          <a:p>
            <a:pPr lvl="0"/>
            <a:r>
              <a:rPr lang="it-IT"/>
              <a:t>nomecognome@email.com</a:t>
            </a:r>
          </a:p>
        </p:txBody>
      </p:sp>
      <p:sp>
        <p:nvSpPr>
          <p:cNvPr id="9" name="Titolo 1">
            <a:extLst>
              <a:ext uri="{FF2B5EF4-FFF2-40B4-BE49-F238E27FC236}">
                <a16:creationId xmlns:a16="http://schemas.microsoft.com/office/drawing/2014/main" id="{A4BFCD03-4B56-4FB4-3650-FAA44B91478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96975" y="1461977"/>
            <a:ext cx="7014497" cy="3270662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8000" b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it-IT"/>
              <a:t>Titolo della</a:t>
            </a:r>
            <a:br>
              <a:rPr lang="it-IT"/>
            </a:br>
            <a:r>
              <a:rPr lang="it-IT"/>
              <a:t>presentazione</a:t>
            </a:r>
          </a:p>
        </p:txBody>
      </p:sp>
      <p:sp>
        <p:nvSpPr>
          <p:cNvPr id="11" name="Segnaposto testo 14">
            <a:extLst>
              <a:ext uri="{FF2B5EF4-FFF2-40B4-BE49-F238E27FC236}">
                <a16:creationId xmlns:a16="http://schemas.microsoft.com/office/drawing/2014/main" id="{B3F40F2D-98F4-1A77-145D-6068FFC0A62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92146" y="522963"/>
            <a:ext cx="2819326" cy="36512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lang="it-IT" sz="140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it-IT"/>
              <a:t>10.10.2024</a:t>
            </a:r>
          </a:p>
        </p:txBody>
      </p:sp>
      <p:sp>
        <p:nvSpPr>
          <p:cNvPr id="13" name="Segnaposto testo 14">
            <a:extLst>
              <a:ext uri="{FF2B5EF4-FFF2-40B4-BE49-F238E27FC236}">
                <a16:creationId xmlns:a16="http://schemas.microsoft.com/office/drawing/2014/main" id="{B6D32EF7-EE21-CA25-A650-AC98A7DA878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75701" y="522963"/>
            <a:ext cx="2819326" cy="36512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r">
              <a:buNone/>
              <a:defRPr lang="it-IT" sz="160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it-IT" err="1"/>
              <a:t>www.dedabit.com</a:t>
            </a:r>
            <a:endParaRPr lang="it-IT"/>
          </a:p>
        </p:txBody>
      </p:sp>
      <p:pic>
        <p:nvPicPr>
          <p:cNvPr id="3" name="Elemento grafico 2">
            <a:extLst>
              <a:ext uri="{FF2B5EF4-FFF2-40B4-BE49-F238E27FC236}">
                <a16:creationId xmlns:a16="http://schemas.microsoft.com/office/drawing/2014/main" id="{0FCDB3B4-6515-745B-632B-25F49C3B60F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96973" y="496975"/>
            <a:ext cx="1966660" cy="403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28718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4-Titolo e Test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o 4">
            <a:extLst>
              <a:ext uri="{FF2B5EF4-FFF2-40B4-BE49-F238E27FC236}">
                <a16:creationId xmlns:a16="http://schemas.microsoft.com/office/drawing/2014/main" id="{AFAC0087-5FC9-A8F1-89FF-5EA3B9D6BA78}"/>
              </a:ext>
            </a:extLst>
          </p:cNvPr>
          <p:cNvGrpSpPr/>
          <p:nvPr userDrawn="1"/>
        </p:nvGrpSpPr>
        <p:grpSpPr>
          <a:xfrm>
            <a:off x="0" y="-9054"/>
            <a:ext cx="12880342" cy="6872645"/>
            <a:chOff x="381041" y="-9054"/>
            <a:chExt cx="12880342" cy="6872645"/>
          </a:xfrm>
          <a:solidFill>
            <a:srgbClr val="006FF1"/>
          </a:solidFill>
        </p:grpSpPr>
        <p:pic>
          <p:nvPicPr>
            <p:cNvPr id="3" name="Elemento grafico 2">
              <a:extLst>
                <a:ext uri="{FF2B5EF4-FFF2-40B4-BE49-F238E27FC236}">
                  <a16:creationId xmlns:a16="http://schemas.microsoft.com/office/drawing/2014/main" id="{E6977FC3-8E26-FC8C-E339-0D082363B5F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043348" y="-9054"/>
              <a:ext cx="12218035" cy="6872645"/>
            </a:xfrm>
            <a:prstGeom prst="rect">
              <a:avLst/>
            </a:prstGeom>
          </p:spPr>
        </p:pic>
        <p:sp>
          <p:nvSpPr>
            <p:cNvPr id="4" name="Rettangolo 3">
              <a:extLst>
                <a:ext uri="{FF2B5EF4-FFF2-40B4-BE49-F238E27FC236}">
                  <a16:creationId xmlns:a16="http://schemas.microsoft.com/office/drawing/2014/main" id="{2EFD6736-6791-6005-B735-F3073443A2EF}"/>
                </a:ext>
              </a:extLst>
            </p:cNvPr>
            <p:cNvSpPr/>
            <p:nvPr userDrawn="1"/>
          </p:nvSpPr>
          <p:spPr>
            <a:xfrm>
              <a:off x="381041" y="0"/>
              <a:ext cx="1069383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chemeClr val="bg1"/>
                </a:solidFill>
              </a:endParaRPr>
            </a:p>
          </p:txBody>
        </p:sp>
      </p:grpSp>
      <p:sp>
        <p:nvSpPr>
          <p:cNvPr id="7" name="Titolo 1">
            <a:extLst>
              <a:ext uri="{FF2B5EF4-FFF2-40B4-BE49-F238E27FC236}">
                <a16:creationId xmlns:a16="http://schemas.microsoft.com/office/drawing/2014/main" id="{5F049ED0-E8EC-7C9E-EE18-0A8A09803C3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64008" y="1118353"/>
            <a:ext cx="5496712" cy="267101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42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it-IT"/>
              <a:t>Titolo da inserire qui per la slide corrente</a:t>
            </a:r>
          </a:p>
        </p:txBody>
      </p:sp>
      <p:sp>
        <p:nvSpPr>
          <p:cNvPr id="9" name="Sottotitolo 2">
            <a:extLst>
              <a:ext uri="{FF2B5EF4-FFF2-40B4-BE49-F238E27FC236}">
                <a16:creationId xmlns:a16="http://schemas.microsoft.com/office/drawing/2014/main" id="{1A51F058-BAF8-3C0D-6204-2CF25A75A20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553200" y="1118353"/>
            <a:ext cx="5135217" cy="522281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Inserire qui il testo della slide</a:t>
            </a:r>
          </a:p>
        </p:txBody>
      </p:sp>
      <p:pic>
        <p:nvPicPr>
          <p:cNvPr id="6" name="Elemento grafico 5">
            <a:extLst>
              <a:ext uri="{FF2B5EF4-FFF2-40B4-BE49-F238E27FC236}">
                <a16:creationId xmlns:a16="http://schemas.microsoft.com/office/drawing/2014/main" id="{DC452B01-E56C-8BED-6756-125ECEAE8E0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50824" y="232251"/>
            <a:ext cx="813745" cy="166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4259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0-Citazio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lemento grafico 6">
            <a:extLst>
              <a:ext uri="{FF2B5EF4-FFF2-40B4-BE49-F238E27FC236}">
                <a16:creationId xmlns:a16="http://schemas.microsoft.com/office/drawing/2014/main" id="{B3407971-3D37-DC87-4F79-259ADEF29CC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itolo 1">
            <a:extLst>
              <a:ext uri="{FF2B5EF4-FFF2-40B4-BE49-F238E27FC236}">
                <a16:creationId xmlns:a16="http://schemas.microsoft.com/office/drawing/2014/main" id="{5C3A9750-4F27-0C80-3CB2-1A53AFB4E25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77077" y="1630681"/>
            <a:ext cx="11251097" cy="465085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5400" b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it-IT"/>
              <a:t>Inserire una citazione o un testo importante qui</a:t>
            </a:r>
          </a:p>
        </p:txBody>
      </p:sp>
    </p:spTree>
    <p:extLst>
      <p:ext uri="{BB962C8B-B14F-4D97-AF65-F5344CB8AC3E}">
        <p14:creationId xmlns:p14="http://schemas.microsoft.com/office/powerpoint/2010/main" val="100024076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00-Citazione">
    <p:bg>
      <p:bgPr>
        <a:solidFill>
          <a:srgbClr val="F5F5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lemento grafico 6">
            <a:extLst>
              <a:ext uri="{FF2B5EF4-FFF2-40B4-BE49-F238E27FC236}">
                <a16:creationId xmlns:a16="http://schemas.microsoft.com/office/drawing/2014/main" id="{B3407971-3D37-DC87-4F79-259ADEF29CC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olo 1">
            <a:extLst>
              <a:ext uri="{FF2B5EF4-FFF2-40B4-BE49-F238E27FC236}">
                <a16:creationId xmlns:a16="http://schemas.microsoft.com/office/drawing/2014/main" id="{C38D796F-506C-0125-9C94-3A6F555596C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77077" y="1630681"/>
            <a:ext cx="11251097" cy="465085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5400" b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it-IT"/>
              <a:t>Inserire una citazione o un testo importante qui</a:t>
            </a:r>
          </a:p>
        </p:txBody>
      </p:sp>
    </p:spTree>
    <p:extLst>
      <p:ext uri="{BB962C8B-B14F-4D97-AF65-F5344CB8AC3E}">
        <p14:creationId xmlns:p14="http://schemas.microsoft.com/office/powerpoint/2010/main" val="361505627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00-Citazione">
    <p:bg>
      <p:bgPr>
        <a:gradFill>
          <a:gsLst>
            <a:gs pos="0">
              <a:srgbClr val="006FF1"/>
            </a:gs>
            <a:gs pos="52000">
              <a:srgbClr val="3391FF"/>
            </a:gs>
          </a:gsLst>
          <a:lin ang="189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lemento grafico 6">
            <a:extLst>
              <a:ext uri="{FF2B5EF4-FFF2-40B4-BE49-F238E27FC236}">
                <a16:creationId xmlns:a16="http://schemas.microsoft.com/office/drawing/2014/main" id="{B3407971-3D37-DC87-4F79-259ADEF29CC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olo 1">
            <a:extLst>
              <a:ext uri="{FF2B5EF4-FFF2-40B4-BE49-F238E27FC236}">
                <a16:creationId xmlns:a16="http://schemas.microsoft.com/office/drawing/2014/main" id="{C38D796F-506C-0125-9C94-3A6F555596C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77077" y="1630681"/>
            <a:ext cx="11251097" cy="465085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5400" b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it-IT"/>
              <a:t>Inserire una citazione o un testo importante qui</a:t>
            </a:r>
          </a:p>
        </p:txBody>
      </p:sp>
      <p:pic>
        <p:nvPicPr>
          <p:cNvPr id="2" name="Elemento grafico 1">
            <a:extLst>
              <a:ext uri="{FF2B5EF4-FFF2-40B4-BE49-F238E27FC236}">
                <a16:creationId xmlns:a16="http://schemas.microsoft.com/office/drawing/2014/main" id="{FF62CCF1-A711-0ACE-E2B9-26683744956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50824" y="232251"/>
            <a:ext cx="813745" cy="166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23715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04-Titolo e Testo">
    <p:bg>
      <p:bgPr>
        <a:gradFill>
          <a:gsLst>
            <a:gs pos="23000">
              <a:srgbClr val="006FF1"/>
            </a:gs>
            <a:gs pos="89000">
              <a:srgbClr val="3391FF"/>
            </a:gs>
          </a:gsLst>
          <a:lin ang="189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o 4">
            <a:extLst>
              <a:ext uri="{FF2B5EF4-FFF2-40B4-BE49-F238E27FC236}">
                <a16:creationId xmlns:a16="http://schemas.microsoft.com/office/drawing/2014/main" id="{AFAC0087-5FC9-A8F1-89FF-5EA3B9D6BA78}"/>
              </a:ext>
            </a:extLst>
          </p:cNvPr>
          <p:cNvGrpSpPr/>
          <p:nvPr userDrawn="1"/>
        </p:nvGrpSpPr>
        <p:grpSpPr>
          <a:xfrm>
            <a:off x="0" y="-9054"/>
            <a:ext cx="12880342" cy="6872645"/>
            <a:chOff x="381041" y="-9054"/>
            <a:chExt cx="12880342" cy="6872645"/>
          </a:xfrm>
          <a:solidFill>
            <a:schemeClr val="tx1"/>
          </a:solidFill>
        </p:grpSpPr>
        <p:pic>
          <p:nvPicPr>
            <p:cNvPr id="3" name="Elemento grafico 2">
              <a:extLst>
                <a:ext uri="{FF2B5EF4-FFF2-40B4-BE49-F238E27FC236}">
                  <a16:creationId xmlns:a16="http://schemas.microsoft.com/office/drawing/2014/main" id="{E6977FC3-8E26-FC8C-E339-0D082363B5F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043348" y="-9054"/>
              <a:ext cx="12218035" cy="6872645"/>
            </a:xfrm>
            <a:prstGeom prst="rect">
              <a:avLst/>
            </a:prstGeom>
          </p:spPr>
        </p:pic>
        <p:sp>
          <p:nvSpPr>
            <p:cNvPr id="4" name="Rettangolo 3">
              <a:extLst>
                <a:ext uri="{FF2B5EF4-FFF2-40B4-BE49-F238E27FC236}">
                  <a16:creationId xmlns:a16="http://schemas.microsoft.com/office/drawing/2014/main" id="{2EFD6736-6791-6005-B735-F3073443A2EF}"/>
                </a:ext>
              </a:extLst>
            </p:cNvPr>
            <p:cNvSpPr/>
            <p:nvPr userDrawn="1"/>
          </p:nvSpPr>
          <p:spPr>
            <a:xfrm>
              <a:off x="381041" y="0"/>
              <a:ext cx="1069383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chemeClr val="bg1"/>
                </a:solidFill>
              </a:endParaRPr>
            </a:p>
          </p:txBody>
        </p:sp>
      </p:grpSp>
      <p:sp>
        <p:nvSpPr>
          <p:cNvPr id="7" name="Titolo 1">
            <a:extLst>
              <a:ext uri="{FF2B5EF4-FFF2-40B4-BE49-F238E27FC236}">
                <a16:creationId xmlns:a16="http://schemas.microsoft.com/office/drawing/2014/main" id="{5F049ED0-E8EC-7C9E-EE18-0A8A09803C3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64008" y="1118353"/>
            <a:ext cx="5496712" cy="267101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42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it-IT"/>
              <a:t>Titolo da inserire qui per la slide corrente</a:t>
            </a:r>
          </a:p>
        </p:txBody>
      </p:sp>
      <p:sp>
        <p:nvSpPr>
          <p:cNvPr id="9" name="Sottotitolo 2">
            <a:extLst>
              <a:ext uri="{FF2B5EF4-FFF2-40B4-BE49-F238E27FC236}">
                <a16:creationId xmlns:a16="http://schemas.microsoft.com/office/drawing/2014/main" id="{1A51F058-BAF8-3C0D-6204-2CF25A75A20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553200" y="1118353"/>
            <a:ext cx="5155096" cy="522281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Inserire qui il testo della slide</a:t>
            </a:r>
          </a:p>
        </p:txBody>
      </p:sp>
      <p:pic>
        <p:nvPicPr>
          <p:cNvPr id="6" name="Elemento grafico 5">
            <a:extLst>
              <a:ext uri="{FF2B5EF4-FFF2-40B4-BE49-F238E27FC236}">
                <a16:creationId xmlns:a16="http://schemas.microsoft.com/office/drawing/2014/main" id="{85FC5F43-CA8A-C6CA-829B-725F6AFCC45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50824" y="232251"/>
            <a:ext cx="813745" cy="166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39705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03-Testo e Immagine">
    <p:bg>
      <p:bgPr>
        <a:solidFill>
          <a:srgbClr val="F5F5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tangolo 8">
            <a:extLst>
              <a:ext uri="{FF2B5EF4-FFF2-40B4-BE49-F238E27FC236}">
                <a16:creationId xmlns:a16="http://schemas.microsoft.com/office/drawing/2014/main" id="{F153414E-9EFF-3C9E-712C-B8E4585B7904}"/>
              </a:ext>
            </a:extLst>
          </p:cNvPr>
          <p:cNvSpPr/>
          <p:nvPr userDrawn="1"/>
        </p:nvSpPr>
        <p:spPr>
          <a:xfrm>
            <a:off x="6096000" y="0"/>
            <a:ext cx="6095999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Sottotitolo 2">
            <a:extLst>
              <a:ext uri="{FF2B5EF4-FFF2-40B4-BE49-F238E27FC236}">
                <a16:creationId xmlns:a16="http://schemas.microsoft.com/office/drawing/2014/main" id="{0DD1610B-8EB6-E93C-9EB3-1263193C547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96956" y="1118352"/>
            <a:ext cx="5320183" cy="522281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Inserire qui il testo della slide</a:t>
            </a:r>
          </a:p>
        </p:txBody>
      </p:sp>
      <p:sp>
        <p:nvSpPr>
          <p:cNvPr id="3" name="Segnaposto immagine 15">
            <a:extLst>
              <a:ext uri="{FF2B5EF4-FFF2-40B4-BE49-F238E27FC236}">
                <a16:creationId xmlns:a16="http://schemas.microsoft.com/office/drawing/2014/main" id="{6DB824DB-6884-E68F-4781-BA6AD3698055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457293" y="1118352"/>
            <a:ext cx="5237751" cy="499061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endParaRPr lang="it-IT"/>
          </a:p>
        </p:txBody>
      </p:sp>
      <p:pic>
        <p:nvPicPr>
          <p:cNvPr id="4" name="Elemento grafico 3">
            <a:extLst>
              <a:ext uri="{FF2B5EF4-FFF2-40B4-BE49-F238E27FC236}">
                <a16:creationId xmlns:a16="http://schemas.microsoft.com/office/drawing/2014/main" id="{DB35FD34-1859-649D-409C-D7AA83C6B81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0824" y="232251"/>
            <a:ext cx="813745" cy="166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75406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03-Testo e Immagine">
    <p:bg>
      <p:bgPr>
        <a:solidFill>
          <a:srgbClr val="F5F5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tangolo 8">
            <a:extLst>
              <a:ext uri="{FF2B5EF4-FFF2-40B4-BE49-F238E27FC236}">
                <a16:creationId xmlns:a16="http://schemas.microsoft.com/office/drawing/2014/main" id="{F153414E-9EFF-3C9E-712C-B8E4585B7904}"/>
              </a:ext>
            </a:extLst>
          </p:cNvPr>
          <p:cNvSpPr/>
          <p:nvPr userDrawn="1"/>
        </p:nvSpPr>
        <p:spPr>
          <a:xfrm>
            <a:off x="6096000" y="0"/>
            <a:ext cx="6095999" cy="6858000"/>
          </a:xfrm>
          <a:prstGeom prst="rect">
            <a:avLst/>
          </a:prstGeom>
          <a:gradFill>
            <a:gsLst>
              <a:gs pos="23000">
                <a:srgbClr val="006FF1"/>
              </a:gs>
              <a:gs pos="89000">
                <a:srgbClr val="3391FF"/>
              </a:gs>
            </a:gsLst>
            <a:lin ang="189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Sottotitolo 2">
            <a:extLst>
              <a:ext uri="{FF2B5EF4-FFF2-40B4-BE49-F238E27FC236}">
                <a16:creationId xmlns:a16="http://schemas.microsoft.com/office/drawing/2014/main" id="{0DD1610B-8EB6-E93C-9EB3-1263193C547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96956" y="1118352"/>
            <a:ext cx="5320183" cy="522281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Inserire qui il testo della slide</a:t>
            </a:r>
          </a:p>
        </p:txBody>
      </p:sp>
      <p:sp>
        <p:nvSpPr>
          <p:cNvPr id="3" name="Segnaposto immagine 15">
            <a:extLst>
              <a:ext uri="{FF2B5EF4-FFF2-40B4-BE49-F238E27FC236}">
                <a16:creationId xmlns:a16="http://schemas.microsoft.com/office/drawing/2014/main" id="{6DB824DB-6884-E68F-4781-BA6AD3698055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457293" y="1118352"/>
            <a:ext cx="5237751" cy="499061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</a:lstStyle>
          <a:p>
            <a:endParaRPr lang="it-IT"/>
          </a:p>
        </p:txBody>
      </p:sp>
      <p:pic>
        <p:nvPicPr>
          <p:cNvPr id="4" name="Elemento grafico 3">
            <a:extLst>
              <a:ext uri="{FF2B5EF4-FFF2-40B4-BE49-F238E27FC236}">
                <a16:creationId xmlns:a16="http://schemas.microsoft.com/office/drawing/2014/main" id="{DB35FD34-1859-649D-409C-D7AA83C6B81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0824" y="232251"/>
            <a:ext cx="813745" cy="166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85997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03-Testo e Immagine">
    <p:bg>
      <p:bgPr>
        <a:gradFill>
          <a:gsLst>
            <a:gs pos="23000">
              <a:srgbClr val="006FF1"/>
            </a:gs>
            <a:gs pos="89000">
              <a:srgbClr val="3391FF"/>
            </a:gs>
          </a:gsLst>
          <a:lin ang="189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ottotitolo 2">
            <a:extLst>
              <a:ext uri="{FF2B5EF4-FFF2-40B4-BE49-F238E27FC236}">
                <a16:creationId xmlns:a16="http://schemas.microsoft.com/office/drawing/2014/main" id="{00F26E68-942E-F82C-6048-AA947DA49F6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96956" y="1118352"/>
            <a:ext cx="5320183" cy="522281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Inserire qui il testo della slide</a:t>
            </a:r>
          </a:p>
        </p:txBody>
      </p:sp>
      <p:sp>
        <p:nvSpPr>
          <p:cNvPr id="5" name="Segnaposto immagine 15">
            <a:extLst>
              <a:ext uri="{FF2B5EF4-FFF2-40B4-BE49-F238E27FC236}">
                <a16:creationId xmlns:a16="http://schemas.microsoft.com/office/drawing/2014/main" id="{49C79400-0BE2-EFE1-DEFE-FCD9DC768D77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457293" y="1118352"/>
            <a:ext cx="5237751" cy="499061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endParaRPr lang="it-IT"/>
          </a:p>
        </p:txBody>
      </p:sp>
      <p:pic>
        <p:nvPicPr>
          <p:cNvPr id="2" name="Elemento grafico 1">
            <a:extLst>
              <a:ext uri="{FF2B5EF4-FFF2-40B4-BE49-F238E27FC236}">
                <a16:creationId xmlns:a16="http://schemas.microsoft.com/office/drawing/2014/main" id="{AD3BDABA-76EF-61EF-BA34-AB2AE0D7872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0824" y="232251"/>
            <a:ext cx="813745" cy="166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9058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03-Testo e Immagin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tangolo 8">
            <a:extLst>
              <a:ext uri="{FF2B5EF4-FFF2-40B4-BE49-F238E27FC236}">
                <a16:creationId xmlns:a16="http://schemas.microsoft.com/office/drawing/2014/main" id="{F153414E-9EFF-3C9E-712C-B8E4585B7904}"/>
              </a:ext>
            </a:extLst>
          </p:cNvPr>
          <p:cNvSpPr/>
          <p:nvPr userDrawn="1"/>
        </p:nvSpPr>
        <p:spPr>
          <a:xfrm>
            <a:off x="6096000" y="0"/>
            <a:ext cx="6095999" cy="6858000"/>
          </a:xfrm>
          <a:prstGeom prst="rect">
            <a:avLst/>
          </a:prstGeom>
          <a:solidFill>
            <a:srgbClr val="F5F5F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Sottotitolo 2">
            <a:extLst>
              <a:ext uri="{FF2B5EF4-FFF2-40B4-BE49-F238E27FC236}">
                <a16:creationId xmlns:a16="http://schemas.microsoft.com/office/drawing/2014/main" id="{C67DAAA4-ECAC-0DC8-6405-AB5C763B24F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96956" y="1118352"/>
            <a:ext cx="5320183" cy="522281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Inserire qui il testo della slide</a:t>
            </a:r>
          </a:p>
        </p:txBody>
      </p:sp>
      <p:sp>
        <p:nvSpPr>
          <p:cNvPr id="5" name="Segnaposto immagine 15">
            <a:extLst>
              <a:ext uri="{FF2B5EF4-FFF2-40B4-BE49-F238E27FC236}">
                <a16:creationId xmlns:a16="http://schemas.microsoft.com/office/drawing/2014/main" id="{5CF5AD00-002E-C807-8413-7052F723F837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457293" y="1118352"/>
            <a:ext cx="5237751" cy="499061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136162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03-Titolo, Testo e Immagini">
    <p:bg>
      <p:bgPr>
        <a:gradFill>
          <a:gsLst>
            <a:gs pos="23000">
              <a:srgbClr val="006FF1"/>
            </a:gs>
            <a:gs pos="89000">
              <a:srgbClr val="3391FF"/>
            </a:gs>
          </a:gsLst>
          <a:lin ang="189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tangolo 8">
            <a:extLst>
              <a:ext uri="{FF2B5EF4-FFF2-40B4-BE49-F238E27FC236}">
                <a16:creationId xmlns:a16="http://schemas.microsoft.com/office/drawing/2014/main" id="{F153414E-9EFF-3C9E-712C-B8E4585B7904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Segnaposto immagine 15">
            <a:extLst>
              <a:ext uri="{FF2B5EF4-FFF2-40B4-BE49-F238E27FC236}">
                <a16:creationId xmlns:a16="http://schemas.microsoft.com/office/drawing/2014/main" id="{932705FD-7887-66F4-0DA2-9C4225D45FDD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9226498" y="1132480"/>
            <a:ext cx="2447669" cy="377189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endParaRPr lang="it-IT"/>
          </a:p>
        </p:txBody>
      </p:sp>
      <p:sp>
        <p:nvSpPr>
          <p:cNvPr id="3" name="Segnaposto immagine 15">
            <a:extLst>
              <a:ext uri="{FF2B5EF4-FFF2-40B4-BE49-F238E27FC236}">
                <a16:creationId xmlns:a16="http://schemas.microsoft.com/office/drawing/2014/main" id="{6DB824DB-6884-E68F-4781-BA6AD3698055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457293" y="1976884"/>
            <a:ext cx="2447669" cy="377189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endParaRPr lang="it-IT"/>
          </a:p>
        </p:txBody>
      </p:sp>
      <p:sp>
        <p:nvSpPr>
          <p:cNvPr id="8" name="Titolo 1">
            <a:extLst>
              <a:ext uri="{FF2B5EF4-FFF2-40B4-BE49-F238E27FC236}">
                <a16:creationId xmlns:a16="http://schemas.microsoft.com/office/drawing/2014/main" id="{DEC86B90-0450-8FF7-9CEB-B653EE2AA07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28321" y="1132480"/>
            <a:ext cx="5288819" cy="844404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3200" b="1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it-IT"/>
              <a:t>Titolo da inserire qui della slide</a:t>
            </a:r>
          </a:p>
        </p:txBody>
      </p:sp>
      <p:sp>
        <p:nvSpPr>
          <p:cNvPr id="16" name="Sottotitolo 2">
            <a:extLst>
              <a:ext uri="{FF2B5EF4-FFF2-40B4-BE49-F238E27FC236}">
                <a16:creationId xmlns:a16="http://schemas.microsoft.com/office/drawing/2014/main" id="{8D4630F9-F487-DDE8-AE31-CFE30BAD2BD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17832" y="2341672"/>
            <a:ext cx="5299307" cy="401937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Inserire qui il testo della slide</a:t>
            </a:r>
          </a:p>
        </p:txBody>
      </p:sp>
      <p:pic>
        <p:nvPicPr>
          <p:cNvPr id="4" name="Elemento grafico 3">
            <a:extLst>
              <a:ext uri="{FF2B5EF4-FFF2-40B4-BE49-F238E27FC236}">
                <a16:creationId xmlns:a16="http://schemas.microsoft.com/office/drawing/2014/main" id="{A2D639FC-A1E7-D219-25DB-6D35A0BB6D9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0824" y="232251"/>
            <a:ext cx="813745" cy="166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15474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01-Copertina Basic LC">
    <p:bg>
      <p:bgPr>
        <a:solidFill>
          <a:srgbClr val="F5F5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Elemento grafico 7">
            <a:extLst>
              <a:ext uri="{FF2B5EF4-FFF2-40B4-BE49-F238E27FC236}">
                <a16:creationId xmlns:a16="http://schemas.microsoft.com/office/drawing/2014/main" id="{87D255A2-AE2A-DFC2-F852-880FF4F3D9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50000"/>
          <a:stretch/>
        </p:blipFill>
        <p:spPr>
          <a:xfrm rot="16200000">
            <a:off x="4764000" y="-4764000"/>
            <a:ext cx="2664000" cy="12192000"/>
          </a:xfrm>
          <a:prstGeom prst="rect">
            <a:avLst/>
          </a:prstGeom>
        </p:spPr>
      </p:pic>
      <p:sp>
        <p:nvSpPr>
          <p:cNvPr id="9" name="Titolo 1">
            <a:extLst>
              <a:ext uri="{FF2B5EF4-FFF2-40B4-BE49-F238E27FC236}">
                <a16:creationId xmlns:a16="http://schemas.microsoft.com/office/drawing/2014/main" id="{A4BFCD03-4B56-4FB4-3650-FAA44B91478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96976" y="1461977"/>
            <a:ext cx="11198050" cy="3270662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7200" b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it-IT"/>
              <a:t>Titolo della</a:t>
            </a:r>
            <a:br>
              <a:rPr lang="it-IT"/>
            </a:br>
            <a:r>
              <a:rPr lang="it-IT"/>
              <a:t>presentazione</a:t>
            </a:r>
          </a:p>
        </p:txBody>
      </p:sp>
      <p:sp>
        <p:nvSpPr>
          <p:cNvPr id="2" name="Segnaposto testo 14">
            <a:extLst>
              <a:ext uri="{FF2B5EF4-FFF2-40B4-BE49-F238E27FC236}">
                <a16:creationId xmlns:a16="http://schemas.microsoft.com/office/drawing/2014/main" id="{7902BAE0-BFD3-6DEE-0295-546BF3E8546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96975" y="4967300"/>
            <a:ext cx="11198050" cy="651029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lang="it-IT" sz="200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it-IT"/>
              <a:t>Nome Cognome | Ruolo</a:t>
            </a:r>
          </a:p>
          <a:p>
            <a:pPr lvl="0"/>
            <a:r>
              <a:rPr lang="it-IT"/>
              <a:t>nomecognome@email.com</a:t>
            </a:r>
          </a:p>
        </p:txBody>
      </p:sp>
      <p:sp>
        <p:nvSpPr>
          <p:cNvPr id="3" name="Segnaposto testo 14">
            <a:extLst>
              <a:ext uri="{FF2B5EF4-FFF2-40B4-BE49-F238E27FC236}">
                <a16:creationId xmlns:a16="http://schemas.microsoft.com/office/drawing/2014/main" id="{3F20E707-94A4-F735-95D5-B102D9E15C0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96975" y="495560"/>
            <a:ext cx="2819326" cy="36512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l">
              <a:buNone/>
              <a:defRPr lang="it-IT" sz="160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it-IT"/>
              <a:t>10.10.2025</a:t>
            </a:r>
          </a:p>
        </p:txBody>
      </p:sp>
      <p:sp>
        <p:nvSpPr>
          <p:cNvPr id="13" name="Segnaposto testo 14">
            <a:extLst>
              <a:ext uri="{FF2B5EF4-FFF2-40B4-BE49-F238E27FC236}">
                <a16:creationId xmlns:a16="http://schemas.microsoft.com/office/drawing/2014/main" id="{F130B528-FB9C-AE1A-0D66-296DD2F3114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875701" y="522963"/>
            <a:ext cx="2819326" cy="36512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r">
              <a:buNone/>
              <a:defRPr lang="it-IT" sz="160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it-IT" err="1"/>
              <a:t>www.dedabit.com</a:t>
            </a:r>
            <a:endParaRPr lang="it-IT"/>
          </a:p>
        </p:txBody>
      </p:sp>
      <p:pic>
        <p:nvPicPr>
          <p:cNvPr id="5" name="Elemento grafico 4">
            <a:extLst>
              <a:ext uri="{FF2B5EF4-FFF2-40B4-BE49-F238E27FC236}">
                <a16:creationId xmlns:a16="http://schemas.microsoft.com/office/drawing/2014/main" id="{F4479E57-AB24-43ED-4F9E-FEBF00B083A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112670" y="5973338"/>
            <a:ext cx="1966660" cy="403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2559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03-Titolo, Testo e Immagini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tangolo 8">
            <a:extLst>
              <a:ext uri="{FF2B5EF4-FFF2-40B4-BE49-F238E27FC236}">
                <a16:creationId xmlns:a16="http://schemas.microsoft.com/office/drawing/2014/main" id="{F153414E-9EFF-3C9E-712C-B8E4585B7904}"/>
              </a:ext>
            </a:extLst>
          </p:cNvPr>
          <p:cNvSpPr/>
          <p:nvPr userDrawn="1"/>
        </p:nvSpPr>
        <p:spPr>
          <a:xfrm>
            <a:off x="6096000" y="0"/>
            <a:ext cx="6095999" cy="6858000"/>
          </a:xfrm>
          <a:prstGeom prst="rect">
            <a:avLst/>
          </a:prstGeom>
          <a:gradFill>
            <a:gsLst>
              <a:gs pos="23000">
                <a:srgbClr val="006FF1"/>
              </a:gs>
              <a:gs pos="89000">
                <a:srgbClr val="3391FF"/>
              </a:gs>
            </a:gsLst>
            <a:lin ang="189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Segnaposto immagine 15">
            <a:extLst>
              <a:ext uri="{FF2B5EF4-FFF2-40B4-BE49-F238E27FC236}">
                <a16:creationId xmlns:a16="http://schemas.microsoft.com/office/drawing/2014/main" id="{23A8DA92-92E9-44ED-24A9-A06DD51497A7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9226498" y="1132480"/>
            <a:ext cx="2447669" cy="377189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endParaRPr lang="it-IT"/>
          </a:p>
        </p:txBody>
      </p:sp>
      <p:sp>
        <p:nvSpPr>
          <p:cNvPr id="6" name="Segnaposto immagine 15">
            <a:extLst>
              <a:ext uri="{FF2B5EF4-FFF2-40B4-BE49-F238E27FC236}">
                <a16:creationId xmlns:a16="http://schemas.microsoft.com/office/drawing/2014/main" id="{DF3AA58D-B11F-A07A-E743-D4B5A609B114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457293" y="1976884"/>
            <a:ext cx="2447669" cy="377189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endParaRPr lang="it-IT"/>
          </a:p>
        </p:txBody>
      </p:sp>
      <p:sp>
        <p:nvSpPr>
          <p:cNvPr id="7" name="Titolo 1">
            <a:extLst>
              <a:ext uri="{FF2B5EF4-FFF2-40B4-BE49-F238E27FC236}">
                <a16:creationId xmlns:a16="http://schemas.microsoft.com/office/drawing/2014/main" id="{00101BA2-7DE3-87F1-8334-147913C196B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28321" y="1132480"/>
            <a:ext cx="5288819" cy="844404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3200" b="1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it-IT"/>
              <a:t>Titolo da inserire qui della slide</a:t>
            </a:r>
          </a:p>
        </p:txBody>
      </p:sp>
      <p:sp>
        <p:nvSpPr>
          <p:cNvPr id="10" name="Sottotitolo 2">
            <a:extLst>
              <a:ext uri="{FF2B5EF4-FFF2-40B4-BE49-F238E27FC236}">
                <a16:creationId xmlns:a16="http://schemas.microsoft.com/office/drawing/2014/main" id="{C7893B9C-79CC-047C-71E8-30BE0763C9B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17832" y="2341672"/>
            <a:ext cx="5299307" cy="401937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Inserire qui il testo della slide</a:t>
            </a:r>
          </a:p>
        </p:txBody>
      </p:sp>
    </p:spTree>
    <p:extLst>
      <p:ext uri="{BB962C8B-B14F-4D97-AF65-F5344CB8AC3E}">
        <p14:creationId xmlns:p14="http://schemas.microsoft.com/office/powerpoint/2010/main" val="1536196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03-Titolo, Testo e Immagini">
    <p:bg>
      <p:bgPr>
        <a:solidFill>
          <a:srgbClr val="F5F5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tangolo 8">
            <a:extLst>
              <a:ext uri="{FF2B5EF4-FFF2-40B4-BE49-F238E27FC236}">
                <a16:creationId xmlns:a16="http://schemas.microsoft.com/office/drawing/2014/main" id="{F153414E-9EFF-3C9E-712C-B8E4585B7904}"/>
              </a:ext>
            </a:extLst>
          </p:cNvPr>
          <p:cNvSpPr/>
          <p:nvPr userDrawn="1"/>
        </p:nvSpPr>
        <p:spPr>
          <a:xfrm>
            <a:off x="6096000" y="0"/>
            <a:ext cx="6095999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Segnaposto immagine 15">
            <a:extLst>
              <a:ext uri="{FF2B5EF4-FFF2-40B4-BE49-F238E27FC236}">
                <a16:creationId xmlns:a16="http://schemas.microsoft.com/office/drawing/2014/main" id="{E5837A20-11C6-15C0-53DD-FF9CD8A52812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9226498" y="1132480"/>
            <a:ext cx="2447669" cy="377189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immagine 15">
            <a:extLst>
              <a:ext uri="{FF2B5EF4-FFF2-40B4-BE49-F238E27FC236}">
                <a16:creationId xmlns:a16="http://schemas.microsoft.com/office/drawing/2014/main" id="{3F38BE5F-BB05-B9EA-DF38-D13C4B4DF6FD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457293" y="1976884"/>
            <a:ext cx="2447669" cy="377189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endParaRPr lang="it-IT"/>
          </a:p>
        </p:txBody>
      </p:sp>
      <p:sp>
        <p:nvSpPr>
          <p:cNvPr id="7" name="Titolo 1">
            <a:extLst>
              <a:ext uri="{FF2B5EF4-FFF2-40B4-BE49-F238E27FC236}">
                <a16:creationId xmlns:a16="http://schemas.microsoft.com/office/drawing/2014/main" id="{C4D2AED5-280B-DCBA-9091-051FE8297D0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28321" y="1132480"/>
            <a:ext cx="5288819" cy="844404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32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it-IT"/>
              <a:t>Titolo da inserire qui della slide</a:t>
            </a:r>
          </a:p>
        </p:txBody>
      </p:sp>
      <p:sp>
        <p:nvSpPr>
          <p:cNvPr id="10" name="Sottotitolo 2">
            <a:extLst>
              <a:ext uri="{FF2B5EF4-FFF2-40B4-BE49-F238E27FC236}">
                <a16:creationId xmlns:a16="http://schemas.microsoft.com/office/drawing/2014/main" id="{A7B073C5-AF95-01E1-AD71-EFA0D4BB115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17832" y="2341672"/>
            <a:ext cx="5299307" cy="401937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Inserire qui il testo della slide</a:t>
            </a:r>
          </a:p>
        </p:txBody>
      </p:sp>
    </p:spTree>
    <p:extLst>
      <p:ext uri="{BB962C8B-B14F-4D97-AF65-F5344CB8AC3E}">
        <p14:creationId xmlns:p14="http://schemas.microsoft.com/office/powerpoint/2010/main" val="37889253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03-Titolo, Testo e Immagini">
    <p:bg>
      <p:bgPr>
        <a:solidFill>
          <a:srgbClr val="F5F5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tangolo 8">
            <a:extLst>
              <a:ext uri="{FF2B5EF4-FFF2-40B4-BE49-F238E27FC236}">
                <a16:creationId xmlns:a16="http://schemas.microsoft.com/office/drawing/2014/main" id="{F153414E-9EFF-3C9E-712C-B8E4585B7904}"/>
              </a:ext>
            </a:extLst>
          </p:cNvPr>
          <p:cNvSpPr/>
          <p:nvPr userDrawn="1"/>
        </p:nvSpPr>
        <p:spPr>
          <a:xfrm>
            <a:off x="6096000" y="0"/>
            <a:ext cx="6095999" cy="6858000"/>
          </a:xfrm>
          <a:prstGeom prst="rect">
            <a:avLst/>
          </a:prstGeom>
          <a:gradFill>
            <a:gsLst>
              <a:gs pos="23000">
                <a:srgbClr val="006FF1"/>
              </a:gs>
              <a:gs pos="89000">
                <a:srgbClr val="3391FF"/>
              </a:gs>
            </a:gsLst>
            <a:lin ang="189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Segnaposto immagine 15">
            <a:extLst>
              <a:ext uri="{FF2B5EF4-FFF2-40B4-BE49-F238E27FC236}">
                <a16:creationId xmlns:a16="http://schemas.microsoft.com/office/drawing/2014/main" id="{E5837A20-11C6-15C0-53DD-FF9CD8A52812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9226498" y="1132480"/>
            <a:ext cx="2447669" cy="377189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immagine 15">
            <a:extLst>
              <a:ext uri="{FF2B5EF4-FFF2-40B4-BE49-F238E27FC236}">
                <a16:creationId xmlns:a16="http://schemas.microsoft.com/office/drawing/2014/main" id="{3F38BE5F-BB05-B9EA-DF38-D13C4B4DF6FD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457293" y="1976884"/>
            <a:ext cx="2447669" cy="377189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endParaRPr lang="it-IT"/>
          </a:p>
        </p:txBody>
      </p:sp>
      <p:sp>
        <p:nvSpPr>
          <p:cNvPr id="7" name="Titolo 1">
            <a:extLst>
              <a:ext uri="{FF2B5EF4-FFF2-40B4-BE49-F238E27FC236}">
                <a16:creationId xmlns:a16="http://schemas.microsoft.com/office/drawing/2014/main" id="{C4D2AED5-280B-DCBA-9091-051FE8297D0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28321" y="1132480"/>
            <a:ext cx="5288819" cy="844404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32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it-IT"/>
              <a:t>Titolo da inserire qui della slide</a:t>
            </a:r>
          </a:p>
        </p:txBody>
      </p:sp>
      <p:sp>
        <p:nvSpPr>
          <p:cNvPr id="10" name="Sottotitolo 2">
            <a:extLst>
              <a:ext uri="{FF2B5EF4-FFF2-40B4-BE49-F238E27FC236}">
                <a16:creationId xmlns:a16="http://schemas.microsoft.com/office/drawing/2014/main" id="{A7B073C5-AF95-01E1-AD71-EFA0D4BB115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17832" y="2341672"/>
            <a:ext cx="5299307" cy="401937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Inserire qui il testo della slide</a:t>
            </a:r>
          </a:p>
        </p:txBody>
      </p:sp>
    </p:spTree>
    <p:extLst>
      <p:ext uri="{BB962C8B-B14F-4D97-AF65-F5344CB8AC3E}">
        <p14:creationId xmlns:p14="http://schemas.microsoft.com/office/powerpoint/2010/main" val="130041620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00-Persona">
    <p:bg>
      <p:bgPr>
        <a:gradFill>
          <a:gsLst>
            <a:gs pos="23000">
              <a:srgbClr val="006FF1"/>
            </a:gs>
            <a:gs pos="89000">
              <a:srgbClr val="3391FF"/>
            </a:gs>
          </a:gsLst>
          <a:lin ang="189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olo 1">
            <a:extLst>
              <a:ext uri="{FF2B5EF4-FFF2-40B4-BE49-F238E27FC236}">
                <a16:creationId xmlns:a16="http://schemas.microsoft.com/office/drawing/2014/main" id="{4F08BBF4-9E31-A7B4-DA4A-3463EF7A6D9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61190" y="3429000"/>
            <a:ext cx="5327227" cy="863896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320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it-IT"/>
              <a:t>Nome</a:t>
            </a:r>
            <a:br>
              <a:rPr lang="it-IT"/>
            </a:br>
            <a:r>
              <a:rPr lang="it-IT"/>
              <a:t>Cognome</a:t>
            </a:r>
          </a:p>
        </p:txBody>
      </p:sp>
      <p:sp>
        <p:nvSpPr>
          <p:cNvPr id="14" name="Sottotitolo 2">
            <a:extLst>
              <a:ext uri="{FF2B5EF4-FFF2-40B4-BE49-F238E27FC236}">
                <a16:creationId xmlns:a16="http://schemas.microsoft.com/office/drawing/2014/main" id="{C7DEA9F2-E63B-7193-F34D-AEDD60D157A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61190" y="4960307"/>
            <a:ext cx="5327225" cy="36512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2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err="1"/>
              <a:t>nomecognome@email.com</a:t>
            </a:r>
            <a:r>
              <a:rPr lang="it-IT"/>
              <a:t> | +340 000 000 </a:t>
            </a:r>
          </a:p>
        </p:txBody>
      </p:sp>
      <p:sp>
        <p:nvSpPr>
          <p:cNvPr id="16" name="Segnaposto immagine 15">
            <a:extLst>
              <a:ext uri="{FF2B5EF4-FFF2-40B4-BE49-F238E27FC236}">
                <a16:creationId xmlns:a16="http://schemas.microsoft.com/office/drawing/2014/main" id="{EE0A2187-3AE5-407B-9637-041F18B17BD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186113" y="1131370"/>
            <a:ext cx="2909887" cy="420263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endParaRPr lang="it-IT"/>
          </a:p>
        </p:txBody>
      </p:sp>
      <p:sp>
        <p:nvSpPr>
          <p:cNvPr id="17" name="Segnaposto testo 15">
            <a:extLst>
              <a:ext uri="{FF2B5EF4-FFF2-40B4-BE49-F238E27FC236}">
                <a16:creationId xmlns:a16="http://schemas.microsoft.com/office/drawing/2014/main" id="{4CFF3519-3A4D-33B2-C297-20742A46A00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6974" y="1131369"/>
            <a:ext cx="2563725" cy="77694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200"/>
            </a:lvl1pPr>
          </a:lstStyle>
          <a:p>
            <a:pPr lvl="0"/>
            <a:r>
              <a:rPr lang="it-IT"/>
              <a:t>Speaker</a:t>
            </a:r>
          </a:p>
        </p:txBody>
      </p:sp>
      <p:sp>
        <p:nvSpPr>
          <p:cNvPr id="20" name="Segnaposto testo 19">
            <a:extLst>
              <a:ext uri="{FF2B5EF4-FFF2-40B4-BE49-F238E27FC236}">
                <a16:creationId xmlns:a16="http://schemas.microsoft.com/office/drawing/2014/main" id="{3628B73D-8DBF-A8C0-F3D5-28F72F49A38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361113" y="4452313"/>
            <a:ext cx="5327225" cy="36512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</a:lstStyle>
          <a:p>
            <a:pPr lvl="0"/>
            <a:r>
              <a:rPr lang="it-IT"/>
              <a:t>Azienda e Ruolo</a:t>
            </a:r>
          </a:p>
        </p:txBody>
      </p:sp>
      <p:pic>
        <p:nvPicPr>
          <p:cNvPr id="2" name="Elemento grafico 1">
            <a:extLst>
              <a:ext uri="{FF2B5EF4-FFF2-40B4-BE49-F238E27FC236}">
                <a16:creationId xmlns:a16="http://schemas.microsoft.com/office/drawing/2014/main" id="{54323FDD-3803-6777-BFF0-4CDA99E6EA3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0824" y="232251"/>
            <a:ext cx="813745" cy="166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48568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-Persona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1">
            <a:extLst>
              <a:ext uri="{FF2B5EF4-FFF2-40B4-BE49-F238E27FC236}">
                <a16:creationId xmlns:a16="http://schemas.microsoft.com/office/drawing/2014/main" id="{C3F612B4-627C-9A5D-E6C5-CBED5AEB443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61190" y="3429000"/>
            <a:ext cx="5327227" cy="863896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320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it-IT"/>
              <a:t>Nome</a:t>
            </a:r>
            <a:br>
              <a:rPr lang="it-IT"/>
            </a:br>
            <a:r>
              <a:rPr lang="it-IT"/>
              <a:t>Cognome</a:t>
            </a:r>
          </a:p>
        </p:txBody>
      </p:sp>
      <p:sp>
        <p:nvSpPr>
          <p:cNvPr id="9" name="Sottotitolo 2">
            <a:extLst>
              <a:ext uri="{FF2B5EF4-FFF2-40B4-BE49-F238E27FC236}">
                <a16:creationId xmlns:a16="http://schemas.microsoft.com/office/drawing/2014/main" id="{EB585BC7-228F-B19B-7C6E-61859094423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61190" y="4960307"/>
            <a:ext cx="5327225" cy="36512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2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err="1"/>
              <a:t>nomecognome@email.com</a:t>
            </a:r>
            <a:r>
              <a:rPr lang="it-IT"/>
              <a:t> | +340 000 000 </a:t>
            </a:r>
          </a:p>
        </p:txBody>
      </p:sp>
      <p:sp>
        <p:nvSpPr>
          <p:cNvPr id="12" name="Segnaposto immagine 15">
            <a:extLst>
              <a:ext uri="{FF2B5EF4-FFF2-40B4-BE49-F238E27FC236}">
                <a16:creationId xmlns:a16="http://schemas.microsoft.com/office/drawing/2014/main" id="{9081BD9D-3AE6-58BD-65DB-34C4C689AE67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186113" y="1131370"/>
            <a:ext cx="2909887" cy="420263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endParaRPr lang="it-IT"/>
          </a:p>
        </p:txBody>
      </p:sp>
      <p:sp>
        <p:nvSpPr>
          <p:cNvPr id="13" name="Segnaposto testo 15">
            <a:extLst>
              <a:ext uri="{FF2B5EF4-FFF2-40B4-BE49-F238E27FC236}">
                <a16:creationId xmlns:a16="http://schemas.microsoft.com/office/drawing/2014/main" id="{EA60363B-E132-1270-02B2-D2927F16F9E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6974" y="1131369"/>
            <a:ext cx="2563725" cy="77694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200"/>
            </a:lvl1pPr>
          </a:lstStyle>
          <a:p>
            <a:pPr lvl="0"/>
            <a:r>
              <a:rPr lang="it-IT"/>
              <a:t>Speaker</a:t>
            </a:r>
          </a:p>
        </p:txBody>
      </p:sp>
      <p:sp>
        <p:nvSpPr>
          <p:cNvPr id="14" name="Segnaposto testo 19">
            <a:extLst>
              <a:ext uri="{FF2B5EF4-FFF2-40B4-BE49-F238E27FC236}">
                <a16:creationId xmlns:a16="http://schemas.microsoft.com/office/drawing/2014/main" id="{4A285722-07C5-0471-50A0-AA8E4F76586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361113" y="4452313"/>
            <a:ext cx="5327225" cy="36512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</a:lstStyle>
          <a:p>
            <a:pPr lvl="0"/>
            <a:r>
              <a:rPr lang="it-IT"/>
              <a:t>Azienda e Ruolo</a:t>
            </a:r>
          </a:p>
        </p:txBody>
      </p:sp>
    </p:spTree>
    <p:extLst>
      <p:ext uri="{BB962C8B-B14F-4D97-AF65-F5344CB8AC3E}">
        <p14:creationId xmlns:p14="http://schemas.microsoft.com/office/powerpoint/2010/main" val="13647757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01-Persona">
    <p:bg>
      <p:bgPr>
        <a:solidFill>
          <a:srgbClr val="F5F5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1">
            <a:extLst>
              <a:ext uri="{FF2B5EF4-FFF2-40B4-BE49-F238E27FC236}">
                <a16:creationId xmlns:a16="http://schemas.microsoft.com/office/drawing/2014/main" id="{C3F612B4-627C-9A5D-E6C5-CBED5AEB443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61190" y="3429000"/>
            <a:ext cx="5327227" cy="863896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320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it-IT"/>
              <a:t>Nome</a:t>
            </a:r>
            <a:br>
              <a:rPr lang="it-IT"/>
            </a:br>
            <a:r>
              <a:rPr lang="it-IT"/>
              <a:t>Cognome</a:t>
            </a:r>
          </a:p>
        </p:txBody>
      </p:sp>
      <p:sp>
        <p:nvSpPr>
          <p:cNvPr id="9" name="Sottotitolo 2">
            <a:extLst>
              <a:ext uri="{FF2B5EF4-FFF2-40B4-BE49-F238E27FC236}">
                <a16:creationId xmlns:a16="http://schemas.microsoft.com/office/drawing/2014/main" id="{EB585BC7-228F-B19B-7C6E-61859094423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61190" y="4960307"/>
            <a:ext cx="5327225" cy="36512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2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err="1"/>
              <a:t>nomecognome@email.com</a:t>
            </a:r>
            <a:r>
              <a:rPr lang="it-IT"/>
              <a:t> | +340 000 000 </a:t>
            </a:r>
          </a:p>
        </p:txBody>
      </p:sp>
      <p:sp>
        <p:nvSpPr>
          <p:cNvPr id="12" name="Segnaposto immagine 15">
            <a:extLst>
              <a:ext uri="{FF2B5EF4-FFF2-40B4-BE49-F238E27FC236}">
                <a16:creationId xmlns:a16="http://schemas.microsoft.com/office/drawing/2014/main" id="{9081BD9D-3AE6-58BD-65DB-34C4C689AE67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186113" y="1131370"/>
            <a:ext cx="2909887" cy="420263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endParaRPr lang="it-IT"/>
          </a:p>
        </p:txBody>
      </p:sp>
      <p:sp>
        <p:nvSpPr>
          <p:cNvPr id="13" name="Segnaposto testo 15">
            <a:extLst>
              <a:ext uri="{FF2B5EF4-FFF2-40B4-BE49-F238E27FC236}">
                <a16:creationId xmlns:a16="http://schemas.microsoft.com/office/drawing/2014/main" id="{EA60363B-E132-1270-02B2-D2927F16F9E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6974" y="1131369"/>
            <a:ext cx="2563725" cy="77694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200"/>
            </a:lvl1pPr>
          </a:lstStyle>
          <a:p>
            <a:pPr lvl="0"/>
            <a:r>
              <a:rPr lang="it-IT"/>
              <a:t>Speaker</a:t>
            </a:r>
          </a:p>
        </p:txBody>
      </p:sp>
      <p:sp>
        <p:nvSpPr>
          <p:cNvPr id="14" name="Segnaposto testo 19">
            <a:extLst>
              <a:ext uri="{FF2B5EF4-FFF2-40B4-BE49-F238E27FC236}">
                <a16:creationId xmlns:a16="http://schemas.microsoft.com/office/drawing/2014/main" id="{4A285722-07C5-0471-50A0-AA8E4F76586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361113" y="4452313"/>
            <a:ext cx="5327225" cy="36512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</a:lstStyle>
          <a:p>
            <a:pPr lvl="0"/>
            <a:r>
              <a:rPr lang="it-IT"/>
              <a:t>Azienda e Ruolo</a:t>
            </a:r>
          </a:p>
        </p:txBody>
      </p:sp>
    </p:spTree>
    <p:extLst>
      <p:ext uri="{BB962C8B-B14F-4D97-AF65-F5344CB8AC3E}">
        <p14:creationId xmlns:p14="http://schemas.microsoft.com/office/powerpoint/2010/main" val="37878120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00-2-Persone">
    <p:bg>
      <p:bgPr>
        <a:gradFill>
          <a:gsLst>
            <a:gs pos="23000">
              <a:srgbClr val="006FF1"/>
            </a:gs>
            <a:gs pos="89000">
              <a:srgbClr val="3391FF"/>
            </a:gs>
          </a:gsLst>
          <a:lin ang="189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immagine 15">
            <a:extLst>
              <a:ext uri="{FF2B5EF4-FFF2-40B4-BE49-F238E27FC236}">
                <a16:creationId xmlns:a16="http://schemas.microsoft.com/office/drawing/2014/main" id="{64B19B12-9244-FAAA-6376-3387E4BC0BA6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837011" y="1131370"/>
            <a:ext cx="2819327" cy="377189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endParaRPr lang="it-IT"/>
          </a:p>
        </p:txBody>
      </p:sp>
      <p:sp>
        <p:nvSpPr>
          <p:cNvPr id="4" name="Segnaposto immagine 15">
            <a:extLst>
              <a:ext uri="{FF2B5EF4-FFF2-40B4-BE49-F238E27FC236}">
                <a16:creationId xmlns:a16="http://schemas.microsoft.com/office/drawing/2014/main" id="{B0AC77B7-2CD7-4542-B3FB-B59FB02F4704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5879485" y="1131370"/>
            <a:ext cx="2819327" cy="377189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endParaRPr lang="it-IT"/>
          </a:p>
        </p:txBody>
      </p:sp>
      <p:sp>
        <p:nvSpPr>
          <p:cNvPr id="8" name="Segnaposto testo 19">
            <a:extLst>
              <a:ext uri="{FF2B5EF4-FFF2-40B4-BE49-F238E27FC236}">
                <a16:creationId xmlns:a16="http://schemas.microsoft.com/office/drawing/2014/main" id="{723E6807-F395-081C-5395-2571570C96D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879099" y="5454812"/>
            <a:ext cx="2828868" cy="36512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it-IT"/>
              <a:t>Azienda e Ruolo</a:t>
            </a:r>
          </a:p>
        </p:txBody>
      </p:sp>
      <p:sp>
        <p:nvSpPr>
          <p:cNvPr id="15" name="Segnaposto testo 19">
            <a:extLst>
              <a:ext uri="{FF2B5EF4-FFF2-40B4-BE49-F238E27FC236}">
                <a16:creationId xmlns:a16="http://schemas.microsoft.com/office/drawing/2014/main" id="{1EFCBA8C-BFBB-32B4-F855-B2CF3C40797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841240" y="5454812"/>
            <a:ext cx="2828868" cy="36512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it-IT"/>
              <a:t>Azienda e Ruolo</a:t>
            </a:r>
          </a:p>
        </p:txBody>
      </p:sp>
      <p:sp>
        <p:nvSpPr>
          <p:cNvPr id="21" name="Segnaposto testo 19">
            <a:extLst>
              <a:ext uri="{FF2B5EF4-FFF2-40B4-BE49-F238E27FC236}">
                <a16:creationId xmlns:a16="http://schemas.microsoft.com/office/drawing/2014/main" id="{FD2D988E-2D78-C3C9-C0EA-42995167204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879099" y="5004051"/>
            <a:ext cx="2828868" cy="36512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lang="it-IT" sz="1800" b="0" kern="1200" dirty="0">
                <a:solidFill>
                  <a:schemeClr val="tx1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 lvl="0"/>
            <a:r>
              <a:rPr lang="it-IT"/>
              <a:t>Nome Cognome</a:t>
            </a:r>
          </a:p>
        </p:txBody>
      </p:sp>
      <p:sp>
        <p:nvSpPr>
          <p:cNvPr id="22" name="Segnaposto testo 19">
            <a:extLst>
              <a:ext uri="{FF2B5EF4-FFF2-40B4-BE49-F238E27FC236}">
                <a16:creationId xmlns:a16="http://schemas.microsoft.com/office/drawing/2014/main" id="{38FAD22B-46C2-E18C-0F8A-3B5F33EF861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841240" y="5004051"/>
            <a:ext cx="2828868" cy="36512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lang="it-IT" sz="1800" b="0" kern="1200" dirty="0">
                <a:solidFill>
                  <a:schemeClr val="tx1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 lvl="0"/>
            <a:r>
              <a:rPr lang="it-IT"/>
              <a:t>Nome Cognome</a:t>
            </a:r>
          </a:p>
        </p:txBody>
      </p:sp>
      <p:sp>
        <p:nvSpPr>
          <p:cNvPr id="6" name="Segnaposto testo 15">
            <a:extLst>
              <a:ext uri="{FF2B5EF4-FFF2-40B4-BE49-F238E27FC236}">
                <a16:creationId xmlns:a16="http://schemas.microsoft.com/office/drawing/2014/main" id="{B61D0E05-F1C1-8EB8-E316-50472458BE7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6974" y="1131369"/>
            <a:ext cx="2563725" cy="77694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200"/>
            </a:lvl1pPr>
          </a:lstStyle>
          <a:p>
            <a:pPr lvl="0"/>
            <a:r>
              <a:rPr lang="it-IT"/>
              <a:t>Speaker</a:t>
            </a:r>
          </a:p>
        </p:txBody>
      </p:sp>
      <p:pic>
        <p:nvPicPr>
          <p:cNvPr id="2" name="Elemento grafico 1">
            <a:extLst>
              <a:ext uri="{FF2B5EF4-FFF2-40B4-BE49-F238E27FC236}">
                <a16:creationId xmlns:a16="http://schemas.microsoft.com/office/drawing/2014/main" id="{F8C32323-C5B1-BE09-54D0-29E0E48C7F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0824" y="232251"/>
            <a:ext cx="813745" cy="166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6448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-2-Person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immagine 15">
            <a:extLst>
              <a:ext uri="{FF2B5EF4-FFF2-40B4-BE49-F238E27FC236}">
                <a16:creationId xmlns:a16="http://schemas.microsoft.com/office/drawing/2014/main" id="{82F1FE55-513B-2BFD-87A3-815D1D9B65AA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837011" y="1131370"/>
            <a:ext cx="2819327" cy="377189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endParaRPr lang="it-IT"/>
          </a:p>
        </p:txBody>
      </p:sp>
      <p:sp>
        <p:nvSpPr>
          <p:cNvPr id="5" name="Segnaposto immagine 15">
            <a:extLst>
              <a:ext uri="{FF2B5EF4-FFF2-40B4-BE49-F238E27FC236}">
                <a16:creationId xmlns:a16="http://schemas.microsoft.com/office/drawing/2014/main" id="{12223DB9-26F2-1DBA-811C-758569EF06EB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5879485" y="1131370"/>
            <a:ext cx="2819327" cy="377189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endParaRPr lang="it-IT"/>
          </a:p>
        </p:txBody>
      </p:sp>
      <p:sp>
        <p:nvSpPr>
          <p:cNvPr id="6" name="Segnaposto testo 19">
            <a:extLst>
              <a:ext uri="{FF2B5EF4-FFF2-40B4-BE49-F238E27FC236}">
                <a16:creationId xmlns:a16="http://schemas.microsoft.com/office/drawing/2014/main" id="{6CE2F829-8E26-4605-C3CC-3DB2B02FFAA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879099" y="5454812"/>
            <a:ext cx="2828868" cy="36512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it-IT"/>
              <a:t>Azienda e Ruolo</a:t>
            </a:r>
          </a:p>
        </p:txBody>
      </p:sp>
      <p:sp>
        <p:nvSpPr>
          <p:cNvPr id="9" name="Segnaposto testo 19">
            <a:extLst>
              <a:ext uri="{FF2B5EF4-FFF2-40B4-BE49-F238E27FC236}">
                <a16:creationId xmlns:a16="http://schemas.microsoft.com/office/drawing/2014/main" id="{A2014D03-F747-E651-B3B6-49EDCFF040B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841240" y="5454812"/>
            <a:ext cx="2828868" cy="36512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it-IT"/>
              <a:t>Azienda e Ruolo</a:t>
            </a:r>
          </a:p>
        </p:txBody>
      </p:sp>
      <p:sp>
        <p:nvSpPr>
          <p:cNvPr id="17" name="Segnaposto testo 19">
            <a:extLst>
              <a:ext uri="{FF2B5EF4-FFF2-40B4-BE49-F238E27FC236}">
                <a16:creationId xmlns:a16="http://schemas.microsoft.com/office/drawing/2014/main" id="{7593926B-0286-AA60-0A78-DF711A50E51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879099" y="5004051"/>
            <a:ext cx="2828868" cy="36512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lang="it-IT" sz="1800" b="0" kern="1200" dirty="0">
                <a:solidFill>
                  <a:schemeClr val="tx1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 lvl="0"/>
            <a:r>
              <a:rPr lang="it-IT"/>
              <a:t>Nome Cognome</a:t>
            </a:r>
          </a:p>
        </p:txBody>
      </p:sp>
      <p:sp>
        <p:nvSpPr>
          <p:cNvPr id="18" name="Segnaposto testo 19">
            <a:extLst>
              <a:ext uri="{FF2B5EF4-FFF2-40B4-BE49-F238E27FC236}">
                <a16:creationId xmlns:a16="http://schemas.microsoft.com/office/drawing/2014/main" id="{CFA06ECC-632F-A839-F46A-3A9FAA1A18D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841240" y="5004051"/>
            <a:ext cx="2828868" cy="36512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lang="it-IT" sz="1800" b="0" kern="1200" dirty="0">
                <a:solidFill>
                  <a:schemeClr val="tx1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 lvl="0"/>
            <a:r>
              <a:rPr lang="it-IT"/>
              <a:t>Nome Cognome</a:t>
            </a:r>
          </a:p>
        </p:txBody>
      </p:sp>
      <p:sp>
        <p:nvSpPr>
          <p:cNvPr id="19" name="Segnaposto testo 15">
            <a:extLst>
              <a:ext uri="{FF2B5EF4-FFF2-40B4-BE49-F238E27FC236}">
                <a16:creationId xmlns:a16="http://schemas.microsoft.com/office/drawing/2014/main" id="{2097661A-3ABE-0B34-8142-A8FF1D9BB3B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6974" y="1131369"/>
            <a:ext cx="2563725" cy="77694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200"/>
            </a:lvl1pPr>
          </a:lstStyle>
          <a:p>
            <a:pPr lvl="0"/>
            <a:r>
              <a:rPr lang="it-IT"/>
              <a:t>Speaker</a:t>
            </a:r>
          </a:p>
        </p:txBody>
      </p:sp>
    </p:spTree>
    <p:extLst>
      <p:ext uri="{BB962C8B-B14F-4D97-AF65-F5344CB8AC3E}">
        <p14:creationId xmlns:p14="http://schemas.microsoft.com/office/powerpoint/2010/main" val="12341130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01-2-Persone">
    <p:bg>
      <p:bgPr>
        <a:solidFill>
          <a:srgbClr val="F5F5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immagine 15">
            <a:extLst>
              <a:ext uri="{FF2B5EF4-FFF2-40B4-BE49-F238E27FC236}">
                <a16:creationId xmlns:a16="http://schemas.microsoft.com/office/drawing/2014/main" id="{82F1FE55-513B-2BFD-87A3-815D1D9B65AA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837011" y="1131370"/>
            <a:ext cx="2819327" cy="377189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endParaRPr lang="it-IT"/>
          </a:p>
        </p:txBody>
      </p:sp>
      <p:sp>
        <p:nvSpPr>
          <p:cNvPr id="5" name="Segnaposto immagine 15">
            <a:extLst>
              <a:ext uri="{FF2B5EF4-FFF2-40B4-BE49-F238E27FC236}">
                <a16:creationId xmlns:a16="http://schemas.microsoft.com/office/drawing/2014/main" id="{12223DB9-26F2-1DBA-811C-758569EF06EB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5879485" y="1131370"/>
            <a:ext cx="2819327" cy="377189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endParaRPr lang="it-IT"/>
          </a:p>
        </p:txBody>
      </p:sp>
      <p:sp>
        <p:nvSpPr>
          <p:cNvPr id="6" name="Segnaposto testo 19">
            <a:extLst>
              <a:ext uri="{FF2B5EF4-FFF2-40B4-BE49-F238E27FC236}">
                <a16:creationId xmlns:a16="http://schemas.microsoft.com/office/drawing/2014/main" id="{6CE2F829-8E26-4605-C3CC-3DB2B02FFAA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879099" y="5454812"/>
            <a:ext cx="2828868" cy="36512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it-IT"/>
              <a:t>Azienda e Ruolo</a:t>
            </a:r>
          </a:p>
        </p:txBody>
      </p:sp>
      <p:sp>
        <p:nvSpPr>
          <p:cNvPr id="9" name="Segnaposto testo 19">
            <a:extLst>
              <a:ext uri="{FF2B5EF4-FFF2-40B4-BE49-F238E27FC236}">
                <a16:creationId xmlns:a16="http://schemas.microsoft.com/office/drawing/2014/main" id="{A2014D03-F747-E651-B3B6-49EDCFF040B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841240" y="5454812"/>
            <a:ext cx="2828868" cy="36512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it-IT"/>
              <a:t>Azienda e Ruolo</a:t>
            </a:r>
          </a:p>
        </p:txBody>
      </p:sp>
      <p:sp>
        <p:nvSpPr>
          <p:cNvPr id="17" name="Segnaposto testo 19">
            <a:extLst>
              <a:ext uri="{FF2B5EF4-FFF2-40B4-BE49-F238E27FC236}">
                <a16:creationId xmlns:a16="http://schemas.microsoft.com/office/drawing/2014/main" id="{7593926B-0286-AA60-0A78-DF711A50E51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879099" y="5004051"/>
            <a:ext cx="2828868" cy="36512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lang="it-IT" sz="1800" b="0" kern="1200" dirty="0">
                <a:solidFill>
                  <a:schemeClr val="tx1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 lvl="0"/>
            <a:r>
              <a:rPr lang="it-IT"/>
              <a:t>Nome Cognome</a:t>
            </a:r>
          </a:p>
        </p:txBody>
      </p:sp>
      <p:sp>
        <p:nvSpPr>
          <p:cNvPr id="18" name="Segnaposto testo 19">
            <a:extLst>
              <a:ext uri="{FF2B5EF4-FFF2-40B4-BE49-F238E27FC236}">
                <a16:creationId xmlns:a16="http://schemas.microsoft.com/office/drawing/2014/main" id="{CFA06ECC-632F-A839-F46A-3A9FAA1A18D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841240" y="5004051"/>
            <a:ext cx="2828868" cy="36512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lang="it-IT" sz="1800" b="0" kern="1200" dirty="0">
                <a:solidFill>
                  <a:schemeClr val="tx1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 lvl="0"/>
            <a:r>
              <a:rPr lang="it-IT"/>
              <a:t>Nome Cognome</a:t>
            </a:r>
          </a:p>
        </p:txBody>
      </p:sp>
      <p:sp>
        <p:nvSpPr>
          <p:cNvPr id="19" name="Segnaposto testo 15">
            <a:extLst>
              <a:ext uri="{FF2B5EF4-FFF2-40B4-BE49-F238E27FC236}">
                <a16:creationId xmlns:a16="http://schemas.microsoft.com/office/drawing/2014/main" id="{2097661A-3ABE-0B34-8142-A8FF1D9BB3B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6974" y="1131369"/>
            <a:ext cx="2563725" cy="77694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200"/>
            </a:lvl1pPr>
          </a:lstStyle>
          <a:p>
            <a:pPr lvl="0"/>
            <a:r>
              <a:rPr lang="it-IT"/>
              <a:t>Speaker</a:t>
            </a:r>
          </a:p>
        </p:txBody>
      </p:sp>
    </p:spTree>
    <p:extLst>
      <p:ext uri="{BB962C8B-B14F-4D97-AF65-F5344CB8AC3E}">
        <p14:creationId xmlns:p14="http://schemas.microsoft.com/office/powerpoint/2010/main" val="55189195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00-3-Persone">
    <p:bg>
      <p:bgPr>
        <a:gradFill>
          <a:gsLst>
            <a:gs pos="23000">
              <a:srgbClr val="006FF1"/>
            </a:gs>
            <a:gs pos="89000">
              <a:srgbClr val="3391FF"/>
            </a:gs>
          </a:gsLst>
          <a:lin ang="189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egnaposto immagine 15">
            <a:extLst>
              <a:ext uri="{FF2B5EF4-FFF2-40B4-BE49-F238E27FC236}">
                <a16:creationId xmlns:a16="http://schemas.microsoft.com/office/drawing/2014/main" id="{EE0A2187-3AE5-407B-9637-041F18B17BD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186113" y="1131370"/>
            <a:ext cx="2680587" cy="377189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endParaRPr lang="it-IT"/>
          </a:p>
        </p:txBody>
      </p:sp>
      <p:sp>
        <p:nvSpPr>
          <p:cNvPr id="3" name="Segnaposto immagine 15">
            <a:extLst>
              <a:ext uri="{FF2B5EF4-FFF2-40B4-BE49-F238E27FC236}">
                <a16:creationId xmlns:a16="http://schemas.microsoft.com/office/drawing/2014/main" id="{64B19B12-9244-FAAA-6376-3387E4BC0BA6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975751" y="1131370"/>
            <a:ext cx="2680587" cy="377189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endParaRPr lang="it-IT"/>
          </a:p>
        </p:txBody>
      </p:sp>
      <p:sp>
        <p:nvSpPr>
          <p:cNvPr id="4" name="Segnaposto immagine 15">
            <a:extLst>
              <a:ext uri="{FF2B5EF4-FFF2-40B4-BE49-F238E27FC236}">
                <a16:creationId xmlns:a16="http://schemas.microsoft.com/office/drawing/2014/main" id="{B0AC77B7-2CD7-4542-B3FB-B59FB02F4704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096000" y="1131370"/>
            <a:ext cx="2680587" cy="377189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endParaRPr lang="it-IT"/>
          </a:p>
        </p:txBody>
      </p:sp>
      <p:sp>
        <p:nvSpPr>
          <p:cNvPr id="6" name="Segnaposto testo 19">
            <a:extLst>
              <a:ext uri="{FF2B5EF4-FFF2-40B4-BE49-F238E27FC236}">
                <a16:creationId xmlns:a16="http://schemas.microsoft.com/office/drawing/2014/main" id="{A1F14B77-F487-9B85-DB82-14DB4BDCFA8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181581" y="5454812"/>
            <a:ext cx="2689658" cy="36512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it-IT"/>
              <a:t>Azienda e Ruolo</a:t>
            </a:r>
          </a:p>
        </p:txBody>
      </p:sp>
      <p:sp>
        <p:nvSpPr>
          <p:cNvPr id="8" name="Segnaposto testo 19">
            <a:extLst>
              <a:ext uri="{FF2B5EF4-FFF2-40B4-BE49-F238E27FC236}">
                <a16:creationId xmlns:a16="http://schemas.microsoft.com/office/drawing/2014/main" id="{723E6807-F395-081C-5395-2571570C96D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096084" y="5454812"/>
            <a:ext cx="2689658" cy="36512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it-IT"/>
              <a:t>Azienda e Ruolo</a:t>
            </a:r>
          </a:p>
        </p:txBody>
      </p:sp>
      <p:sp>
        <p:nvSpPr>
          <p:cNvPr id="15" name="Segnaposto testo 19">
            <a:extLst>
              <a:ext uri="{FF2B5EF4-FFF2-40B4-BE49-F238E27FC236}">
                <a16:creationId xmlns:a16="http://schemas.microsoft.com/office/drawing/2014/main" id="{1EFCBA8C-BFBB-32B4-F855-B2CF3C40797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980450" y="5454812"/>
            <a:ext cx="2689658" cy="36512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it-IT"/>
              <a:t>Azienda e Ruolo</a:t>
            </a:r>
          </a:p>
        </p:txBody>
      </p:sp>
      <p:sp>
        <p:nvSpPr>
          <p:cNvPr id="19" name="Segnaposto testo 19">
            <a:extLst>
              <a:ext uri="{FF2B5EF4-FFF2-40B4-BE49-F238E27FC236}">
                <a16:creationId xmlns:a16="http://schemas.microsoft.com/office/drawing/2014/main" id="{28B87C07-ED0A-F8EF-1A9A-573F62117C4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181581" y="5004051"/>
            <a:ext cx="2689658" cy="36512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lang="it-IT" sz="1800" b="0" kern="1200" dirty="0">
                <a:solidFill>
                  <a:schemeClr val="tx1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 lvl="0"/>
            <a:r>
              <a:rPr lang="it-IT"/>
              <a:t>Nome Cognome</a:t>
            </a:r>
          </a:p>
        </p:txBody>
      </p:sp>
      <p:sp>
        <p:nvSpPr>
          <p:cNvPr id="21" name="Segnaposto testo 19">
            <a:extLst>
              <a:ext uri="{FF2B5EF4-FFF2-40B4-BE49-F238E27FC236}">
                <a16:creationId xmlns:a16="http://schemas.microsoft.com/office/drawing/2014/main" id="{FD2D988E-2D78-C3C9-C0EA-42995167204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096084" y="5004051"/>
            <a:ext cx="2689658" cy="36512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lang="it-IT" sz="1800" b="0" kern="1200" dirty="0">
                <a:solidFill>
                  <a:schemeClr val="tx1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 lvl="0"/>
            <a:r>
              <a:rPr lang="it-IT"/>
              <a:t>Nome Cognome</a:t>
            </a:r>
          </a:p>
        </p:txBody>
      </p:sp>
      <p:sp>
        <p:nvSpPr>
          <p:cNvPr id="22" name="Segnaposto testo 19">
            <a:extLst>
              <a:ext uri="{FF2B5EF4-FFF2-40B4-BE49-F238E27FC236}">
                <a16:creationId xmlns:a16="http://schemas.microsoft.com/office/drawing/2014/main" id="{38FAD22B-46C2-E18C-0F8A-3B5F33EF861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980450" y="5004051"/>
            <a:ext cx="2689658" cy="36512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lang="it-IT" sz="1800" b="0" kern="1200" dirty="0">
                <a:solidFill>
                  <a:schemeClr val="tx1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 lvl="0"/>
            <a:r>
              <a:rPr lang="it-IT"/>
              <a:t>Nome Cognome</a:t>
            </a:r>
          </a:p>
        </p:txBody>
      </p:sp>
      <p:sp>
        <p:nvSpPr>
          <p:cNvPr id="7" name="Segnaposto testo 15">
            <a:extLst>
              <a:ext uri="{FF2B5EF4-FFF2-40B4-BE49-F238E27FC236}">
                <a16:creationId xmlns:a16="http://schemas.microsoft.com/office/drawing/2014/main" id="{689FBC1D-9A00-4A9E-8458-6CB7FA4D06D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6974" y="1131369"/>
            <a:ext cx="2563725" cy="77694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200"/>
            </a:lvl1pPr>
          </a:lstStyle>
          <a:p>
            <a:pPr lvl="0"/>
            <a:r>
              <a:rPr lang="it-IT"/>
              <a:t>Speaker</a:t>
            </a:r>
          </a:p>
        </p:txBody>
      </p:sp>
      <p:pic>
        <p:nvPicPr>
          <p:cNvPr id="2" name="Elemento grafico 1">
            <a:extLst>
              <a:ext uri="{FF2B5EF4-FFF2-40B4-BE49-F238E27FC236}">
                <a16:creationId xmlns:a16="http://schemas.microsoft.com/office/drawing/2014/main" id="{21B80C9A-800D-B87B-DD51-7FCA1523E75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0824" y="232251"/>
            <a:ext cx="813745" cy="166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68737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02-Copertina Corporate LC">
    <p:bg>
      <p:bgPr>
        <a:solidFill>
          <a:srgbClr val="F5F5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olo 1">
            <a:extLst>
              <a:ext uri="{FF2B5EF4-FFF2-40B4-BE49-F238E27FC236}">
                <a16:creationId xmlns:a16="http://schemas.microsoft.com/office/drawing/2014/main" id="{A4BFCD03-4B56-4FB4-3650-FAA44B91478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96975" y="1461977"/>
            <a:ext cx="7492461" cy="3270662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7200" b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it-IT"/>
              <a:t>Titolo della</a:t>
            </a:r>
            <a:br>
              <a:rPr lang="it-IT"/>
            </a:br>
            <a:r>
              <a:rPr lang="it-IT"/>
              <a:t>presentazione</a:t>
            </a:r>
          </a:p>
        </p:txBody>
      </p:sp>
      <p:sp>
        <p:nvSpPr>
          <p:cNvPr id="2" name="Segnaposto testo 14">
            <a:extLst>
              <a:ext uri="{FF2B5EF4-FFF2-40B4-BE49-F238E27FC236}">
                <a16:creationId xmlns:a16="http://schemas.microsoft.com/office/drawing/2014/main" id="{7902BAE0-BFD3-6DEE-0295-546BF3E8546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9331" y="5153062"/>
            <a:ext cx="7492461" cy="651029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lang="it-IT" sz="200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it-IT"/>
              <a:t>Nome Cognome | Ruolo</a:t>
            </a:r>
          </a:p>
          <a:p>
            <a:pPr lvl="0"/>
            <a:r>
              <a:rPr lang="it-IT"/>
              <a:t>nomecognome@email.com</a:t>
            </a:r>
          </a:p>
        </p:txBody>
      </p:sp>
      <p:sp>
        <p:nvSpPr>
          <p:cNvPr id="5" name="Segnaposto testo 14">
            <a:extLst>
              <a:ext uri="{FF2B5EF4-FFF2-40B4-BE49-F238E27FC236}">
                <a16:creationId xmlns:a16="http://schemas.microsoft.com/office/drawing/2014/main" id="{DD09B3C6-0F7C-E970-52FC-D27032FA8FD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73137" y="492859"/>
            <a:ext cx="2819326" cy="36512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lang="it-IT" sz="140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it-IT"/>
              <a:t>10.10.2024</a:t>
            </a:r>
          </a:p>
        </p:txBody>
      </p:sp>
      <p:sp>
        <p:nvSpPr>
          <p:cNvPr id="18" name="Segnaposto testo 14">
            <a:extLst>
              <a:ext uri="{FF2B5EF4-FFF2-40B4-BE49-F238E27FC236}">
                <a16:creationId xmlns:a16="http://schemas.microsoft.com/office/drawing/2014/main" id="{DD368782-8149-B094-202A-59AAE5E4077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75701" y="522963"/>
            <a:ext cx="2819326" cy="36512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r">
              <a:buNone/>
              <a:defRPr lang="it-IT" sz="160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it-IT" err="1"/>
              <a:t>www.dedabit.com</a:t>
            </a:r>
            <a:endParaRPr lang="it-IT"/>
          </a:p>
        </p:txBody>
      </p:sp>
      <p:pic>
        <p:nvPicPr>
          <p:cNvPr id="6" name="Elemento grafico 5">
            <a:extLst>
              <a:ext uri="{FF2B5EF4-FFF2-40B4-BE49-F238E27FC236}">
                <a16:creationId xmlns:a16="http://schemas.microsoft.com/office/drawing/2014/main" id="{07F1C3CA-87B8-B91B-63A5-21C1A916AC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7685" r="19180"/>
          <a:stretch/>
        </p:blipFill>
        <p:spPr>
          <a:xfrm>
            <a:off x="6468525" y="0"/>
            <a:ext cx="5723475" cy="6858000"/>
          </a:xfrm>
          <a:prstGeom prst="rect">
            <a:avLst/>
          </a:prstGeom>
        </p:spPr>
      </p:pic>
      <p:pic>
        <p:nvPicPr>
          <p:cNvPr id="4" name="Elemento grafico 3">
            <a:extLst>
              <a:ext uri="{FF2B5EF4-FFF2-40B4-BE49-F238E27FC236}">
                <a16:creationId xmlns:a16="http://schemas.microsoft.com/office/drawing/2014/main" id="{301E48AB-B71C-F67A-8A01-6C23C53493A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96973" y="496975"/>
            <a:ext cx="1966660" cy="403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56382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-3-Person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immagine 15">
            <a:extLst>
              <a:ext uri="{FF2B5EF4-FFF2-40B4-BE49-F238E27FC236}">
                <a16:creationId xmlns:a16="http://schemas.microsoft.com/office/drawing/2014/main" id="{E8551FBE-A1D9-55B1-DD1A-286F4C5B7C5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186113" y="1131370"/>
            <a:ext cx="2680587" cy="377189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endParaRPr lang="it-IT"/>
          </a:p>
        </p:txBody>
      </p:sp>
      <p:sp>
        <p:nvSpPr>
          <p:cNvPr id="7" name="Segnaposto immagine 15">
            <a:extLst>
              <a:ext uri="{FF2B5EF4-FFF2-40B4-BE49-F238E27FC236}">
                <a16:creationId xmlns:a16="http://schemas.microsoft.com/office/drawing/2014/main" id="{16C56B5B-0641-7E51-E53A-5BA900BDA90F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975751" y="1131370"/>
            <a:ext cx="2680587" cy="377189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endParaRPr lang="it-IT"/>
          </a:p>
        </p:txBody>
      </p:sp>
      <p:sp>
        <p:nvSpPr>
          <p:cNvPr id="9" name="Segnaposto immagine 15">
            <a:extLst>
              <a:ext uri="{FF2B5EF4-FFF2-40B4-BE49-F238E27FC236}">
                <a16:creationId xmlns:a16="http://schemas.microsoft.com/office/drawing/2014/main" id="{EFF71AC9-1D19-5586-6018-8FB164520289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096000" y="1131370"/>
            <a:ext cx="2680587" cy="377189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endParaRPr lang="it-IT"/>
          </a:p>
        </p:txBody>
      </p:sp>
      <p:sp>
        <p:nvSpPr>
          <p:cNvPr id="12" name="Segnaposto testo 19">
            <a:extLst>
              <a:ext uri="{FF2B5EF4-FFF2-40B4-BE49-F238E27FC236}">
                <a16:creationId xmlns:a16="http://schemas.microsoft.com/office/drawing/2014/main" id="{AC03748C-74FF-0A7C-29D1-FBB3F4AE996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181581" y="5454812"/>
            <a:ext cx="2689658" cy="36512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it-IT"/>
              <a:t>Azienda e Ruolo</a:t>
            </a:r>
          </a:p>
        </p:txBody>
      </p:sp>
      <p:sp>
        <p:nvSpPr>
          <p:cNvPr id="13" name="Segnaposto testo 19">
            <a:extLst>
              <a:ext uri="{FF2B5EF4-FFF2-40B4-BE49-F238E27FC236}">
                <a16:creationId xmlns:a16="http://schemas.microsoft.com/office/drawing/2014/main" id="{D454C4D8-ABE4-F0B2-39B3-0D159CBD565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096084" y="5454812"/>
            <a:ext cx="2689658" cy="36512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it-IT"/>
              <a:t>Azienda e Ruolo</a:t>
            </a:r>
          </a:p>
        </p:txBody>
      </p:sp>
      <p:sp>
        <p:nvSpPr>
          <p:cNvPr id="14" name="Segnaposto testo 19">
            <a:extLst>
              <a:ext uri="{FF2B5EF4-FFF2-40B4-BE49-F238E27FC236}">
                <a16:creationId xmlns:a16="http://schemas.microsoft.com/office/drawing/2014/main" id="{59247681-BCDC-C5F3-E8DE-92BC6277F24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980450" y="5454812"/>
            <a:ext cx="2689658" cy="36512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it-IT"/>
              <a:t>Azienda e Ruolo</a:t>
            </a:r>
          </a:p>
        </p:txBody>
      </p:sp>
      <p:sp>
        <p:nvSpPr>
          <p:cNvPr id="18" name="Segnaposto testo 19">
            <a:extLst>
              <a:ext uri="{FF2B5EF4-FFF2-40B4-BE49-F238E27FC236}">
                <a16:creationId xmlns:a16="http://schemas.microsoft.com/office/drawing/2014/main" id="{C9845130-2309-D977-AC66-57AEF3C5395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181581" y="5004051"/>
            <a:ext cx="2689658" cy="36512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lang="it-IT" sz="1800" b="0" kern="1200" dirty="0">
                <a:solidFill>
                  <a:schemeClr val="tx1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 lvl="0"/>
            <a:r>
              <a:rPr lang="it-IT"/>
              <a:t>Nome Cognome</a:t>
            </a:r>
          </a:p>
        </p:txBody>
      </p:sp>
      <p:sp>
        <p:nvSpPr>
          <p:cNvPr id="20" name="Segnaposto testo 19">
            <a:extLst>
              <a:ext uri="{FF2B5EF4-FFF2-40B4-BE49-F238E27FC236}">
                <a16:creationId xmlns:a16="http://schemas.microsoft.com/office/drawing/2014/main" id="{6B642B98-3551-5000-32CA-D5EF14C9A48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096084" y="5004051"/>
            <a:ext cx="2689658" cy="36512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lang="it-IT" sz="1800" b="0" kern="1200" dirty="0">
                <a:solidFill>
                  <a:schemeClr val="tx1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 lvl="0"/>
            <a:r>
              <a:rPr lang="it-IT"/>
              <a:t>Nome Cognome</a:t>
            </a:r>
          </a:p>
        </p:txBody>
      </p:sp>
      <p:sp>
        <p:nvSpPr>
          <p:cNvPr id="23" name="Segnaposto testo 19">
            <a:extLst>
              <a:ext uri="{FF2B5EF4-FFF2-40B4-BE49-F238E27FC236}">
                <a16:creationId xmlns:a16="http://schemas.microsoft.com/office/drawing/2014/main" id="{C9CC7A86-EB47-3DD9-281D-AC31D9F10D0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980450" y="5004051"/>
            <a:ext cx="2689658" cy="36512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lang="it-IT" sz="1800" b="0" kern="1200" dirty="0">
                <a:solidFill>
                  <a:schemeClr val="tx1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 lvl="0"/>
            <a:r>
              <a:rPr lang="it-IT"/>
              <a:t>Nome Cognome</a:t>
            </a:r>
          </a:p>
        </p:txBody>
      </p:sp>
      <p:sp>
        <p:nvSpPr>
          <p:cNvPr id="25" name="Segnaposto testo 15">
            <a:extLst>
              <a:ext uri="{FF2B5EF4-FFF2-40B4-BE49-F238E27FC236}">
                <a16:creationId xmlns:a16="http://schemas.microsoft.com/office/drawing/2014/main" id="{EC121B35-800B-F417-08ED-0C2B9BF57D0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6974" y="1131369"/>
            <a:ext cx="2563725" cy="77694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200"/>
            </a:lvl1pPr>
          </a:lstStyle>
          <a:p>
            <a:pPr lvl="0"/>
            <a:r>
              <a:rPr lang="it-IT"/>
              <a:t>Speaker</a:t>
            </a:r>
          </a:p>
        </p:txBody>
      </p:sp>
    </p:spTree>
    <p:extLst>
      <p:ext uri="{BB962C8B-B14F-4D97-AF65-F5344CB8AC3E}">
        <p14:creationId xmlns:p14="http://schemas.microsoft.com/office/powerpoint/2010/main" val="6172017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01-3-Persone">
    <p:bg>
      <p:bgPr>
        <a:solidFill>
          <a:srgbClr val="F5F5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immagine 15">
            <a:extLst>
              <a:ext uri="{FF2B5EF4-FFF2-40B4-BE49-F238E27FC236}">
                <a16:creationId xmlns:a16="http://schemas.microsoft.com/office/drawing/2014/main" id="{E8551FBE-A1D9-55B1-DD1A-286F4C5B7C5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186113" y="1131370"/>
            <a:ext cx="2680587" cy="377189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endParaRPr lang="it-IT"/>
          </a:p>
        </p:txBody>
      </p:sp>
      <p:sp>
        <p:nvSpPr>
          <p:cNvPr id="7" name="Segnaposto immagine 15">
            <a:extLst>
              <a:ext uri="{FF2B5EF4-FFF2-40B4-BE49-F238E27FC236}">
                <a16:creationId xmlns:a16="http://schemas.microsoft.com/office/drawing/2014/main" id="{16C56B5B-0641-7E51-E53A-5BA900BDA90F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975751" y="1131370"/>
            <a:ext cx="2680587" cy="377189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endParaRPr lang="it-IT"/>
          </a:p>
        </p:txBody>
      </p:sp>
      <p:sp>
        <p:nvSpPr>
          <p:cNvPr id="9" name="Segnaposto immagine 15">
            <a:extLst>
              <a:ext uri="{FF2B5EF4-FFF2-40B4-BE49-F238E27FC236}">
                <a16:creationId xmlns:a16="http://schemas.microsoft.com/office/drawing/2014/main" id="{EFF71AC9-1D19-5586-6018-8FB164520289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096000" y="1131370"/>
            <a:ext cx="2680587" cy="377189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endParaRPr lang="it-IT"/>
          </a:p>
        </p:txBody>
      </p:sp>
      <p:sp>
        <p:nvSpPr>
          <p:cNvPr id="12" name="Segnaposto testo 19">
            <a:extLst>
              <a:ext uri="{FF2B5EF4-FFF2-40B4-BE49-F238E27FC236}">
                <a16:creationId xmlns:a16="http://schemas.microsoft.com/office/drawing/2014/main" id="{AC03748C-74FF-0A7C-29D1-FBB3F4AE996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181581" y="5454812"/>
            <a:ext cx="2689658" cy="36512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it-IT"/>
              <a:t>Azienda e Ruolo</a:t>
            </a:r>
          </a:p>
        </p:txBody>
      </p:sp>
      <p:sp>
        <p:nvSpPr>
          <p:cNvPr id="13" name="Segnaposto testo 19">
            <a:extLst>
              <a:ext uri="{FF2B5EF4-FFF2-40B4-BE49-F238E27FC236}">
                <a16:creationId xmlns:a16="http://schemas.microsoft.com/office/drawing/2014/main" id="{D454C4D8-ABE4-F0B2-39B3-0D159CBD565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096084" y="5454812"/>
            <a:ext cx="2689658" cy="36512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it-IT"/>
              <a:t>Azienda e Ruolo</a:t>
            </a:r>
          </a:p>
        </p:txBody>
      </p:sp>
      <p:sp>
        <p:nvSpPr>
          <p:cNvPr id="14" name="Segnaposto testo 19">
            <a:extLst>
              <a:ext uri="{FF2B5EF4-FFF2-40B4-BE49-F238E27FC236}">
                <a16:creationId xmlns:a16="http://schemas.microsoft.com/office/drawing/2014/main" id="{59247681-BCDC-C5F3-E8DE-92BC6277F24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980450" y="5454812"/>
            <a:ext cx="2689658" cy="36512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it-IT"/>
              <a:t>Azienda e Ruolo</a:t>
            </a:r>
          </a:p>
        </p:txBody>
      </p:sp>
      <p:sp>
        <p:nvSpPr>
          <p:cNvPr id="18" name="Segnaposto testo 19">
            <a:extLst>
              <a:ext uri="{FF2B5EF4-FFF2-40B4-BE49-F238E27FC236}">
                <a16:creationId xmlns:a16="http://schemas.microsoft.com/office/drawing/2014/main" id="{C9845130-2309-D977-AC66-57AEF3C5395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181581" y="5004051"/>
            <a:ext cx="2689658" cy="36512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lang="it-IT" sz="1800" b="0" kern="1200" dirty="0">
                <a:solidFill>
                  <a:schemeClr val="tx1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 lvl="0"/>
            <a:r>
              <a:rPr lang="it-IT"/>
              <a:t>Nome Cognome</a:t>
            </a:r>
          </a:p>
        </p:txBody>
      </p:sp>
      <p:sp>
        <p:nvSpPr>
          <p:cNvPr id="20" name="Segnaposto testo 19">
            <a:extLst>
              <a:ext uri="{FF2B5EF4-FFF2-40B4-BE49-F238E27FC236}">
                <a16:creationId xmlns:a16="http://schemas.microsoft.com/office/drawing/2014/main" id="{6B642B98-3551-5000-32CA-D5EF14C9A48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096084" y="5004051"/>
            <a:ext cx="2689658" cy="36512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lang="it-IT" sz="1800" b="0" kern="1200" dirty="0">
                <a:solidFill>
                  <a:schemeClr val="tx1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 lvl="0"/>
            <a:r>
              <a:rPr lang="it-IT"/>
              <a:t>Nome Cognome</a:t>
            </a:r>
          </a:p>
        </p:txBody>
      </p:sp>
      <p:sp>
        <p:nvSpPr>
          <p:cNvPr id="23" name="Segnaposto testo 19">
            <a:extLst>
              <a:ext uri="{FF2B5EF4-FFF2-40B4-BE49-F238E27FC236}">
                <a16:creationId xmlns:a16="http://schemas.microsoft.com/office/drawing/2014/main" id="{C9CC7A86-EB47-3DD9-281D-AC31D9F10D0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980450" y="5004051"/>
            <a:ext cx="2689658" cy="36512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lang="it-IT" sz="1800" b="0" kern="1200" dirty="0">
                <a:solidFill>
                  <a:schemeClr val="tx1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 lvl="0"/>
            <a:r>
              <a:rPr lang="it-IT"/>
              <a:t>Nome Cognome</a:t>
            </a:r>
          </a:p>
        </p:txBody>
      </p:sp>
      <p:sp>
        <p:nvSpPr>
          <p:cNvPr id="25" name="Segnaposto testo 15">
            <a:extLst>
              <a:ext uri="{FF2B5EF4-FFF2-40B4-BE49-F238E27FC236}">
                <a16:creationId xmlns:a16="http://schemas.microsoft.com/office/drawing/2014/main" id="{EC121B35-800B-F417-08ED-0C2B9BF57D0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6974" y="1131369"/>
            <a:ext cx="2563725" cy="77694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200"/>
            </a:lvl1pPr>
          </a:lstStyle>
          <a:p>
            <a:pPr lvl="0"/>
            <a:r>
              <a:rPr lang="it-IT"/>
              <a:t>Speaker</a:t>
            </a:r>
          </a:p>
        </p:txBody>
      </p:sp>
    </p:spTree>
    <p:extLst>
      <p:ext uri="{BB962C8B-B14F-4D97-AF65-F5344CB8AC3E}">
        <p14:creationId xmlns:p14="http://schemas.microsoft.com/office/powerpoint/2010/main" val="36408553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00-4-Persone">
    <p:bg>
      <p:bgPr>
        <a:gradFill>
          <a:gsLst>
            <a:gs pos="23000">
              <a:srgbClr val="006FF1"/>
            </a:gs>
            <a:gs pos="89000">
              <a:srgbClr val="3391FF"/>
            </a:gs>
          </a:gsLst>
          <a:lin ang="189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egnaposto immagine 15">
            <a:extLst>
              <a:ext uri="{FF2B5EF4-FFF2-40B4-BE49-F238E27FC236}">
                <a16:creationId xmlns:a16="http://schemas.microsoft.com/office/drawing/2014/main" id="{9AE89176-C04E-359C-C890-0D4A9B679904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341076" y="1543055"/>
            <a:ext cx="2680587" cy="377189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endParaRPr lang="it-IT"/>
          </a:p>
        </p:txBody>
      </p:sp>
      <p:sp>
        <p:nvSpPr>
          <p:cNvPr id="12" name="Segnaposto immagine 15">
            <a:extLst>
              <a:ext uri="{FF2B5EF4-FFF2-40B4-BE49-F238E27FC236}">
                <a16:creationId xmlns:a16="http://schemas.microsoft.com/office/drawing/2014/main" id="{6E3E08B9-40E0-FE63-97C1-E2B3DDB3A65E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975751" y="1543055"/>
            <a:ext cx="2680587" cy="377189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endParaRPr lang="it-IT"/>
          </a:p>
        </p:txBody>
      </p:sp>
      <p:sp>
        <p:nvSpPr>
          <p:cNvPr id="14" name="Segnaposto immagine 15">
            <a:extLst>
              <a:ext uri="{FF2B5EF4-FFF2-40B4-BE49-F238E27FC236}">
                <a16:creationId xmlns:a16="http://schemas.microsoft.com/office/drawing/2014/main" id="{2EB1C4DF-C817-8B0F-85F2-CD750E9A5935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170339" y="1543055"/>
            <a:ext cx="2680587" cy="377189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endParaRPr lang="it-IT"/>
          </a:p>
        </p:txBody>
      </p:sp>
      <p:sp>
        <p:nvSpPr>
          <p:cNvPr id="18" name="Segnaposto testo 19">
            <a:extLst>
              <a:ext uri="{FF2B5EF4-FFF2-40B4-BE49-F238E27FC236}">
                <a16:creationId xmlns:a16="http://schemas.microsoft.com/office/drawing/2014/main" id="{4A6F5883-753A-4018-65D1-9E4588D3A57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336544" y="5866497"/>
            <a:ext cx="2689658" cy="36512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it-IT"/>
              <a:t>Azienda e Ruolo</a:t>
            </a:r>
          </a:p>
        </p:txBody>
      </p:sp>
      <p:sp>
        <p:nvSpPr>
          <p:cNvPr id="23" name="Segnaposto testo 19">
            <a:extLst>
              <a:ext uri="{FF2B5EF4-FFF2-40B4-BE49-F238E27FC236}">
                <a16:creationId xmlns:a16="http://schemas.microsoft.com/office/drawing/2014/main" id="{2DC57404-A3D0-533A-605C-2FDFDD4B4F0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170423" y="5866497"/>
            <a:ext cx="2689658" cy="36512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it-IT"/>
              <a:t>Azienda e Ruolo</a:t>
            </a:r>
          </a:p>
        </p:txBody>
      </p:sp>
      <p:sp>
        <p:nvSpPr>
          <p:cNvPr id="24" name="Segnaposto testo 19">
            <a:extLst>
              <a:ext uri="{FF2B5EF4-FFF2-40B4-BE49-F238E27FC236}">
                <a16:creationId xmlns:a16="http://schemas.microsoft.com/office/drawing/2014/main" id="{71650AB8-E948-061E-6FC0-B0E63A8F1B9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980450" y="5866497"/>
            <a:ext cx="2689658" cy="36512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it-IT"/>
              <a:t>Azienda e Ruolo</a:t>
            </a:r>
          </a:p>
        </p:txBody>
      </p:sp>
      <p:sp>
        <p:nvSpPr>
          <p:cNvPr id="25" name="Segnaposto testo 19">
            <a:extLst>
              <a:ext uri="{FF2B5EF4-FFF2-40B4-BE49-F238E27FC236}">
                <a16:creationId xmlns:a16="http://schemas.microsoft.com/office/drawing/2014/main" id="{FC652B99-6058-5B95-CE7D-ADECC5E5CEF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336544" y="5415736"/>
            <a:ext cx="2689658" cy="36512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lang="it-IT" sz="1800" b="0" kern="1200" dirty="0">
                <a:solidFill>
                  <a:schemeClr val="tx1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 lvl="0"/>
            <a:r>
              <a:rPr lang="it-IT"/>
              <a:t>Nome Cognome</a:t>
            </a:r>
          </a:p>
        </p:txBody>
      </p:sp>
      <p:sp>
        <p:nvSpPr>
          <p:cNvPr id="26" name="Segnaposto testo 19">
            <a:extLst>
              <a:ext uri="{FF2B5EF4-FFF2-40B4-BE49-F238E27FC236}">
                <a16:creationId xmlns:a16="http://schemas.microsoft.com/office/drawing/2014/main" id="{F13754B9-160C-6CF0-4914-10F87C2C3B3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170423" y="5415736"/>
            <a:ext cx="2689658" cy="36512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lang="it-IT" sz="1800" b="0" kern="1200" dirty="0">
                <a:solidFill>
                  <a:schemeClr val="tx1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 lvl="0"/>
            <a:r>
              <a:rPr lang="it-IT"/>
              <a:t>Nome Cognome</a:t>
            </a:r>
          </a:p>
        </p:txBody>
      </p:sp>
      <p:sp>
        <p:nvSpPr>
          <p:cNvPr id="27" name="Segnaposto testo 19">
            <a:extLst>
              <a:ext uri="{FF2B5EF4-FFF2-40B4-BE49-F238E27FC236}">
                <a16:creationId xmlns:a16="http://schemas.microsoft.com/office/drawing/2014/main" id="{01B24780-7CB4-396A-1518-A29889E9026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980450" y="5415736"/>
            <a:ext cx="2689658" cy="36512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lang="it-IT" sz="1800" b="0" kern="1200" dirty="0">
                <a:solidFill>
                  <a:schemeClr val="tx1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 lvl="0"/>
            <a:r>
              <a:rPr lang="it-IT"/>
              <a:t>Nome Cognome</a:t>
            </a:r>
          </a:p>
        </p:txBody>
      </p:sp>
      <p:sp>
        <p:nvSpPr>
          <p:cNvPr id="29" name="Segnaposto testo 15">
            <a:extLst>
              <a:ext uri="{FF2B5EF4-FFF2-40B4-BE49-F238E27FC236}">
                <a16:creationId xmlns:a16="http://schemas.microsoft.com/office/drawing/2014/main" id="{EB4EDDB4-5016-6A58-18F6-C8FBCA724C0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7490" y="1131369"/>
            <a:ext cx="5494172" cy="32605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200"/>
            </a:lvl1pPr>
          </a:lstStyle>
          <a:p>
            <a:pPr lvl="0"/>
            <a:r>
              <a:rPr lang="it-IT"/>
              <a:t>Speaker</a:t>
            </a:r>
          </a:p>
        </p:txBody>
      </p:sp>
      <p:sp>
        <p:nvSpPr>
          <p:cNvPr id="30" name="Segnaposto immagine 15">
            <a:extLst>
              <a:ext uri="{FF2B5EF4-FFF2-40B4-BE49-F238E27FC236}">
                <a16:creationId xmlns:a16="http://schemas.microsoft.com/office/drawing/2014/main" id="{A23D241B-5FCF-D0B0-8207-F875BF24B3F0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527490" y="1543055"/>
            <a:ext cx="2680587" cy="377189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endParaRPr lang="it-IT"/>
          </a:p>
        </p:txBody>
      </p:sp>
      <p:sp>
        <p:nvSpPr>
          <p:cNvPr id="31" name="Segnaposto testo 19">
            <a:extLst>
              <a:ext uri="{FF2B5EF4-FFF2-40B4-BE49-F238E27FC236}">
                <a16:creationId xmlns:a16="http://schemas.microsoft.com/office/drawing/2014/main" id="{47AB71D2-2A82-8908-E46C-C9A38A7AFCFB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532189" y="5866497"/>
            <a:ext cx="2689658" cy="36512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it-IT"/>
              <a:t>Azienda e Ruolo</a:t>
            </a:r>
          </a:p>
        </p:txBody>
      </p:sp>
      <p:sp>
        <p:nvSpPr>
          <p:cNvPr id="32" name="Segnaposto testo 19">
            <a:extLst>
              <a:ext uri="{FF2B5EF4-FFF2-40B4-BE49-F238E27FC236}">
                <a16:creationId xmlns:a16="http://schemas.microsoft.com/office/drawing/2014/main" id="{5125DCDC-AC9E-E2F5-C8FA-B25C44004151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532189" y="5415736"/>
            <a:ext cx="2689658" cy="36512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lang="it-IT" sz="1800" b="0" kern="1200" dirty="0">
                <a:solidFill>
                  <a:schemeClr val="tx1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 lvl="0"/>
            <a:r>
              <a:rPr lang="it-IT"/>
              <a:t>Nome Cognome</a:t>
            </a:r>
          </a:p>
        </p:txBody>
      </p:sp>
      <p:pic>
        <p:nvPicPr>
          <p:cNvPr id="2" name="Elemento grafico 1">
            <a:extLst>
              <a:ext uri="{FF2B5EF4-FFF2-40B4-BE49-F238E27FC236}">
                <a16:creationId xmlns:a16="http://schemas.microsoft.com/office/drawing/2014/main" id="{4AA37B45-9D97-1467-7CA9-546CE2D0C2A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0824" y="232251"/>
            <a:ext cx="813745" cy="166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21580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-4-Person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immagine 15">
            <a:extLst>
              <a:ext uri="{FF2B5EF4-FFF2-40B4-BE49-F238E27FC236}">
                <a16:creationId xmlns:a16="http://schemas.microsoft.com/office/drawing/2014/main" id="{796D2CD9-2148-7084-8360-BD2F346051E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341076" y="1543055"/>
            <a:ext cx="2680587" cy="377189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endParaRPr lang="it-IT"/>
          </a:p>
        </p:txBody>
      </p:sp>
      <p:sp>
        <p:nvSpPr>
          <p:cNvPr id="9" name="Segnaposto immagine 15">
            <a:extLst>
              <a:ext uri="{FF2B5EF4-FFF2-40B4-BE49-F238E27FC236}">
                <a16:creationId xmlns:a16="http://schemas.microsoft.com/office/drawing/2014/main" id="{2308E88F-4882-2E71-1187-B25690E71E6C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975751" y="1543055"/>
            <a:ext cx="2680587" cy="377189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endParaRPr lang="it-IT"/>
          </a:p>
        </p:txBody>
      </p:sp>
      <p:sp>
        <p:nvSpPr>
          <p:cNvPr id="12" name="Segnaposto immagine 15">
            <a:extLst>
              <a:ext uri="{FF2B5EF4-FFF2-40B4-BE49-F238E27FC236}">
                <a16:creationId xmlns:a16="http://schemas.microsoft.com/office/drawing/2014/main" id="{630259B3-80C0-89D2-3480-977D93B4BE6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170339" y="1543055"/>
            <a:ext cx="2680587" cy="377189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endParaRPr lang="it-IT"/>
          </a:p>
        </p:txBody>
      </p:sp>
      <p:sp>
        <p:nvSpPr>
          <p:cNvPr id="14" name="Segnaposto testo 19">
            <a:extLst>
              <a:ext uri="{FF2B5EF4-FFF2-40B4-BE49-F238E27FC236}">
                <a16:creationId xmlns:a16="http://schemas.microsoft.com/office/drawing/2014/main" id="{388629CA-BD48-CE79-F2B6-E523C0D5A7F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336544" y="5866497"/>
            <a:ext cx="2689658" cy="36512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it-IT"/>
              <a:t>Azienda e Ruolo</a:t>
            </a:r>
          </a:p>
        </p:txBody>
      </p:sp>
      <p:sp>
        <p:nvSpPr>
          <p:cNvPr id="18" name="Segnaposto testo 19">
            <a:extLst>
              <a:ext uri="{FF2B5EF4-FFF2-40B4-BE49-F238E27FC236}">
                <a16:creationId xmlns:a16="http://schemas.microsoft.com/office/drawing/2014/main" id="{F3E6922B-9780-20CF-51EC-B749D8ECAB5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170423" y="5866497"/>
            <a:ext cx="2689658" cy="36512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it-IT"/>
              <a:t>Azienda e Ruolo</a:t>
            </a:r>
          </a:p>
        </p:txBody>
      </p:sp>
      <p:sp>
        <p:nvSpPr>
          <p:cNvPr id="23" name="Segnaposto testo 19">
            <a:extLst>
              <a:ext uri="{FF2B5EF4-FFF2-40B4-BE49-F238E27FC236}">
                <a16:creationId xmlns:a16="http://schemas.microsoft.com/office/drawing/2014/main" id="{7224ED7A-6195-A358-8A54-2EE55D4D97E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980450" y="5866497"/>
            <a:ext cx="2689658" cy="36512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it-IT"/>
              <a:t>Azienda e Ruolo</a:t>
            </a:r>
          </a:p>
        </p:txBody>
      </p:sp>
      <p:sp>
        <p:nvSpPr>
          <p:cNvPr id="24" name="Segnaposto testo 19">
            <a:extLst>
              <a:ext uri="{FF2B5EF4-FFF2-40B4-BE49-F238E27FC236}">
                <a16:creationId xmlns:a16="http://schemas.microsoft.com/office/drawing/2014/main" id="{175E882C-D432-44DB-324C-C8266ADC52E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336544" y="5415736"/>
            <a:ext cx="2689658" cy="36512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lang="it-IT" sz="1800" b="0" kern="1200" dirty="0">
                <a:solidFill>
                  <a:schemeClr val="tx1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 lvl="0"/>
            <a:r>
              <a:rPr lang="it-IT"/>
              <a:t>Nome Cognome</a:t>
            </a:r>
          </a:p>
        </p:txBody>
      </p:sp>
      <p:sp>
        <p:nvSpPr>
          <p:cNvPr id="25" name="Segnaposto testo 19">
            <a:extLst>
              <a:ext uri="{FF2B5EF4-FFF2-40B4-BE49-F238E27FC236}">
                <a16:creationId xmlns:a16="http://schemas.microsoft.com/office/drawing/2014/main" id="{55E6D44D-EF4B-166F-3022-57DB8E6020A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170423" y="5415736"/>
            <a:ext cx="2689658" cy="36512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lang="it-IT" sz="1800" b="0" kern="1200" dirty="0">
                <a:solidFill>
                  <a:schemeClr val="tx1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 lvl="0"/>
            <a:r>
              <a:rPr lang="it-IT"/>
              <a:t>Nome Cognome</a:t>
            </a:r>
          </a:p>
        </p:txBody>
      </p:sp>
      <p:sp>
        <p:nvSpPr>
          <p:cNvPr id="26" name="Segnaposto testo 19">
            <a:extLst>
              <a:ext uri="{FF2B5EF4-FFF2-40B4-BE49-F238E27FC236}">
                <a16:creationId xmlns:a16="http://schemas.microsoft.com/office/drawing/2014/main" id="{04EB1A0E-27AB-D70C-3840-0D25C159E66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980450" y="5415736"/>
            <a:ext cx="2689658" cy="36512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lang="it-IT" sz="1800" b="0" kern="1200" dirty="0">
                <a:solidFill>
                  <a:schemeClr val="tx1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 lvl="0"/>
            <a:r>
              <a:rPr lang="it-IT"/>
              <a:t>Nome Cognome</a:t>
            </a:r>
          </a:p>
        </p:txBody>
      </p:sp>
      <p:sp>
        <p:nvSpPr>
          <p:cNvPr id="27" name="Segnaposto testo 15">
            <a:extLst>
              <a:ext uri="{FF2B5EF4-FFF2-40B4-BE49-F238E27FC236}">
                <a16:creationId xmlns:a16="http://schemas.microsoft.com/office/drawing/2014/main" id="{614287C4-0CD9-2BAB-10C6-F21AF6C8685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7490" y="1131369"/>
            <a:ext cx="5494172" cy="32605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200"/>
            </a:lvl1pPr>
          </a:lstStyle>
          <a:p>
            <a:pPr lvl="0"/>
            <a:r>
              <a:rPr lang="it-IT"/>
              <a:t>Speaker</a:t>
            </a:r>
          </a:p>
        </p:txBody>
      </p:sp>
      <p:sp>
        <p:nvSpPr>
          <p:cNvPr id="28" name="Segnaposto immagine 15">
            <a:extLst>
              <a:ext uri="{FF2B5EF4-FFF2-40B4-BE49-F238E27FC236}">
                <a16:creationId xmlns:a16="http://schemas.microsoft.com/office/drawing/2014/main" id="{003AA358-FD99-B776-E10C-013301F92771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527490" y="1543055"/>
            <a:ext cx="2680587" cy="377189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endParaRPr lang="it-IT"/>
          </a:p>
        </p:txBody>
      </p:sp>
      <p:sp>
        <p:nvSpPr>
          <p:cNvPr id="29" name="Segnaposto testo 19">
            <a:extLst>
              <a:ext uri="{FF2B5EF4-FFF2-40B4-BE49-F238E27FC236}">
                <a16:creationId xmlns:a16="http://schemas.microsoft.com/office/drawing/2014/main" id="{A2D5BC8D-B429-AC05-6E25-9CC4DF9C63B8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532189" y="5866497"/>
            <a:ext cx="2689658" cy="36512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it-IT"/>
              <a:t>Azienda e Ruolo</a:t>
            </a:r>
          </a:p>
        </p:txBody>
      </p:sp>
      <p:sp>
        <p:nvSpPr>
          <p:cNvPr id="30" name="Segnaposto testo 19">
            <a:extLst>
              <a:ext uri="{FF2B5EF4-FFF2-40B4-BE49-F238E27FC236}">
                <a16:creationId xmlns:a16="http://schemas.microsoft.com/office/drawing/2014/main" id="{371E0573-FE7C-A36A-4219-5CF31BBFD3EF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532189" y="5415736"/>
            <a:ext cx="2689658" cy="36512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lang="it-IT" sz="1800" b="0" kern="1200" dirty="0">
                <a:solidFill>
                  <a:schemeClr val="tx1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 lvl="0"/>
            <a:r>
              <a:rPr lang="it-IT"/>
              <a:t>Nome Cognome</a:t>
            </a:r>
          </a:p>
        </p:txBody>
      </p:sp>
    </p:spTree>
    <p:extLst>
      <p:ext uri="{BB962C8B-B14F-4D97-AF65-F5344CB8AC3E}">
        <p14:creationId xmlns:p14="http://schemas.microsoft.com/office/powerpoint/2010/main" val="1874275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01-4-Persone">
    <p:bg>
      <p:bgPr>
        <a:solidFill>
          <a:srgbClr val="F5F5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immagine 15">
            <a:extLst>
              <a:ext uri="{FF2B5EF4-FFF2-40B4-BE49-F238E27FC236}">
                <a16:creationId xmlns:a16="http://schemas.microsoft.com/office/drawing/2014/main" id="{796D2CD9-2148-7084-8360-BD2F346051E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341076" y="1543055"/>
            <a:ext cx="2680587" cy="377189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endParaRPr lang="it-IT"/>
          </a:p>
        </p:txBody>
      </p:sp>
      <p:sp>
        <p:nvSpPr>
          <p:cNvPr id="9" name="Segnaposto immagine 15">
            <a:extLst>
              <a:ext uri="{FF2B5EF4-FFF2-40B4-BE49-F238E27FC236}">
                <a16:creationId xmlns:a16="http://schemas.microsoft.com/office/drawing/2014/main" id="{2308E88F-4882-2E71-1187-B25690E71E6C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975751" y="1543055"/>
            <a:ext cx="2680587" cy="377189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endParaRPr lang="it-IT"/>
          </a:p>
        </p:txBody>
      </p:sp>
      <p:sp>
        <p:nvSpPr>
          <p:cNvPr id="12" name="Segnaposto immagine 15">
            <a:extLst>
              <a:ext uri="{FF2B5EF4-FFF2-40B4-BE49-F238E27FC236}">
                <a16:creationId xmlns:a16="http://schemas.microsoft.com/office/drawing/2014/main" id="{630259B3-80C0-89D2-3480-977D93B4BE6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170339" y="1543055"/>
            <a:ext cx="2680587" cy="377189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endParaRPr lang="it-IT"/>
          </a:p>
        </p:txBody>
      </p:sp>
      <p:sp>
        <p:nvSpPr>
          <p:cNvPr id="14" name="Segnaposto testo 19">
            <a:extLst>
              <a:ext uri="{FF2B5EF4-FFF2-40B4-BE49-F238E27FC236}">
                <a16:creationId xmlns:a16="http://schemas.microsoft.com/office/drawing/2014/main" id="{388629CA-BD48-CE79-F2B6-E523C0D5A7F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336544" y="5866497"/>
            <a:ext cx="2689658" cy="36512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it-IT"/>
              <a:t>Azienda e Ruolo</a:t>
            </a:r>
          </a:p>
        </p:txBody>
      </p:sp>
      <p:sp>
        <p:nvSpPr>
          <p:cNvPr id="18" name="Segnaposto testo 19">
            <a:extLst>
              <a:ext uri="{FF2B5EF4-FFF2-40B4-BE49-F238E27FC236}">
                <a16:creationId xmlns:a16="http://schemas.microsoft.com/office/drawing/2014/main" id="{F3E6922B-9780-20CF-51EC-B749D8ECAB5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170423" y="5866497"/>
            <a:ext cx="2689658" cy="36512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it-IT"/>
              <a:t>Azienda e Ruolo</a:t>
            </a:r>
          </a:p>
        </p:txBody>
      </p:sp>
      <p:sp>
        <p:nvSpPr>
          <p:cNvPr id="23" name="Segnaposto testo 19">
            <a:extLst>
              <a:ext uri="{FF2B5EF4-FFF2-40B4-BE49-F238E27FC236}">
                <a16:creationId xmlns:a16="http://schemas.microsoft.com/office/drawing/2014/main" id="{7224ED7A-6195-A358-8A54-2EE55D4D97E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980450" y="5866497"/>
            <a:ext cx="2689658" cy="36512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it-IT"/>
              <a:t>Azienda e Ruolo</a:t>
            </a:r>
          </a:p>
        </p:txBody>
      </p:sp>
      <p:sp>
        <p:nvSpPr>
          <p:cNvPr id="24" name="Segnaposto testo 19">
            <a:extLst>
              <a:ext uri="{FF2B5EF4-FFF2-40B4-BE49-F238E27FC236}">
                <a16:creationId xmlns:a16="http://schemas.microsoft.com/office/drawing/2014/main" id="{175E882C-D432-44DB-324C-C8266ADC52E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336544" y="5415736"/>
            <a:ext cx="2689658" cy="36512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lang="it-IT" sz="1800" b="0" kern="1200" dirty="0">
                <a:solidFill>
                  <a:schemeClr val="tx1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 lvl="0"/>
            <a:r>
              <a:rPr lang="it-IT"/>
              <a:t>Nome Cognome</a:t>
            </a:r>
          </a:p>
        </p:txBody>
      </p:sp>
      <p:sp>
        <p:nvSpPr>
          <p:cNvPr id="25" name="Segnaposto testo 19">
            <a:extLst>
              <a:ext uri="{FF2B5EF4-FFF2-40B4-BE49-F238E27FC236}">
                <a16:creationId xmlns:a16="http://schemas.microsoft.com/office/drawing/2014/main" id="{55E6D44D-EF4B-166F-3022-57DB8E6020A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170423" y="5415736"/>
            <a:ext cx="2689658" cy="36512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lang="it-IT" sz="1800" b="0" kern="1200" dirty="0">
                <a:solidFill>
                  <a:schemeClr val="tx1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 lvl="0"/>
            <a:r>
              <a:rPr lang="it-IT"/>
              <a:t>Nome Cognome</a:t>
            </a:r>
          </a:p>
        </p:txBody>
      </p:sp>
      <p:sp>
        <p:nvSpPr>
          <p:cNvPr id="26" name="Segnaposto testo 19">
            <a:extLst>
              <a:ext uri="{FF2B5EF4-FFF2-40B4-BE49-F238E27FC236}">
                <a16:creationId xmlns:a16="http://schemas.microsoft.com/office/drawing/2014/main" id="{04EB1A0E-27AB-D70C-3840-0D25C159E66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980450" y="5415736"/>
            <a:ext cx="2689658" cy="36512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lang="it-IT" sz="1800" b="0" kern="1200" dirty="0">
                <a:solidFill>
                  <a:schemeClr val="tx1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 lvl="0"/>
            <a:r>
              <a:rPr lang="it-IT"/>
              <a:t>Nome Cognome</a:t>
            </a:r>
          </a:p>
        </p:txBody>
      </p:sp>
      <p:sp>
        <p:nvSpPr>
          <p:cNvPr id="27" name="Segnaposto testo 15">
            <a:extLst>
              <a:ext uri="{FF2B5EF4-FFF2-40B4-BE49-F238E27FC236}">
                <a16:creationId xmlns:a16="http://schemas.microsoft.com/office/drawing/2014/main" id="{614287C4-0CD9-2BAB-10C6-F21AF6C8685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7490" y="1131369"/>
            <a:ext cx="5494172" cy="32605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200"/>
            </a:lvl1pPr>
          </a:lstStyle>
          <a:p>
            <a:pPr lvl="0"/>
            <a:r>
              <a:rPr lang="it-IT"/>
              <a:t>Speaker</a:t>
            </a:r>
          </a:p>
        </p:txBody>
      </p:sp>
      <p:sp>
        <p:nvSpPr>
          <p:cNvPr id="28" name="Segnaposto immagine 15">
            <a:extLst>
              <a:ext uri="{FF2B5EF4-FFF2-40B4-BE49-F238E27FC236}">
                <a16:creationId xmlns:a16="http://schemas.microsoft.com/office/drawing/2014/main" id="{003AA358-FD99-B776-E10C-013301F92771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527490" y="1543055"/>
            <a:ext cx="2680587" cy="377189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endParaRPr lang="it-IT"/>
          </a:p>
        </p:txBody>
      </p:sp>
      <p:sp>
        <p:nvSpPr>
          <p:cNvPr id="29" name="Segnaposto testo 19">
            <a:extLst>
              <a:ext uri="{FF2B5EF4-FFF2-40B4-BE49-F238E27FC236}">
                <a16:creationId xmlns:a16="http://schemas.microsoft.com/office/drawing/2014/main" id="{A2D5BC8D-B429-AC05-6E25-9CC4DF9C63B8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532189" y="5866497"/>
            <a:ext cx="2689658" cy="36512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it-IT"/>
              <a:t>Azienda e Ruolo</a:t>
            </a:r>
          </a:p>
        </p:txBody>
      </p:sp>
      <p:sp>
        <p:nvSpPr>
          <p:cNvPr id="30" name="Segnaposto testo 19">
            <a:extLst>
              <a:ext uri="{FF2B5EF4-FFF2-40B4-BE49-F238E27FC236}">
                <a16:creationId xmlns:a16="http://schemas.microsoft.com/office/drawing/2014/main" id="{371E0573-FE7C-A36A-4219-5CF31BBFD3EF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532189" y="5415736"/>
            <a:ext cx="2689658" cy="36512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lang="it-IT" sz="1800" b="0" kern="1200" dirty="0">
                <a:solidFill>
                  <a:schemeClr val="tx1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 lvl="0"/>
            <a:r>
              <a:rPr lang="it-IT"/>
              <a:t>Nome Cognome</a:t>
            </a:r>
          </a:p>
        </p:txBody>
      </p:sp>
    </p:spTree>
    <p:extLst>
      <p:ext uri="{BB962C8B-B14F-4D97-AF65-F5344CB8AC3E}">
        <p14:creationId xmlns:p14="http://schemas.microsoft.com/office/powerpoint/2010/main" val="42230827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0-Screensh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>
            <a:extLst>
              <a:ext uri="{FF2B5EF4-FFF2-40B4-BE49-F238E27FC236}">
                <a16:creationId xmlns:a16="http://schemas.microsoft.com/office/drawing/2014/main" id="{50F89112-21A8-86C3-A61A-7CC366EA3C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70545" y="810840"/>
            <a:ext cx="8821455" cy="5913466"/>
          </a:xfrm>
          <a:prstGeom prst="rect">
            <a:avLst/>
          </a:prstGeom>
        </p:spPr>
      </p:pic>
      <p:sp>
        <p:nvSpPr>
          <p:cNvPr id="3" name="Segnaposto immagine 31">
            <a:extLst>
              <a:ext uri="{FF2B5EF4-FFF2-40B4-BE49-F238E27FC236}">
                <a16:creationId xmlns:a16="http://schemas.microsoft.com/office/drawing/2014/main" id="{DC3CD6B1-839A-5097-73C4-8615CC7569D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464456" y="1053168"/>
            <a:ext cx="6754779" cy="4207229"/>
          </a:xfrm>
          <a:prstGeom prst="rect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r>
              <a:rPr lang="it-IT"/>
              <a:t>Clicca per inserire un’immagine</a:t>
            </a:r>
          </a:p>
        </p:txBody>
      </p:sp>
      <p:sp>
        <p:nvSpPr>
          <p:cNvPr id="23" name="Titolo 1">
            <a:extLst>
              <a:ext uri="{FF2B5EF4-FFF2-40B4-BE49-F238E27FC236}">
                <a16:creationId xmlns:a16="http://schemas.microsoft.com/office/drawing/2014/main" id="{FE190B43-FD3A-8313-2CEA-55E220CAC31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53419" y="1132480"/>
            <a:ext cx="2817126" cy="83849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3200" b="1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it-IT"/>
              <a:t>Titolo qui della slide</a:t>
            </a:r>
          </a:p>
        </p:txBody>
      </p:sp>
      <p:sp>
        <p:nvSpPr>
          <p:cNvPr id="24" name="Sottotitolo 2">
            <a:extLst>
              <a:ext uri="{FF2B5EF4-FFF2-40B4-BE49-F238E27FC236}">
                <a16:creationId xmlns:a16="http://schemas.microsoft.com/office/drawing/2014/main" id="{F5F51A03-D70B-29EC-6B4D-1D69C89F19C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53418" y="2206487"/>
            <a:ext cx="2817125" cy="415453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Inserire qui il testo della slide</a:t>
            </a:r>
          </a:p>
        </p:txBody>
      </p:sp>
    </p:spTree>
    <p:extLst>
      <p:ext uri="{BB962C8B-B14F-4D97-AF65-F5344CB8AC3E}">
        <p14:creationId xmlns:p14="http://schemas.microsoft.com/office/powerpoint/2010/main" val="336707722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00-Screenshoot">
    <p:bg>
      <p:bgPr>
        <a:solidFill>
          <a:srgbClr val="F5F5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>
            <a:extLst>
              <a:ext uri="{FF2B5EF4-FFF2-40B4-BE49-F238E27FC236}">
                <a16:creationId xmlns:a16="http://schemas.microsoft.com/office/drawing/2014/main" id="{50F89112-21A8-86C3-A61A-7CC366EA3C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70545" y="810840"/>
            <a:ext cx="8821455" cy="5913466"/>
          </a:xfrm>
          <a:prstGeom prst="rect">
            <a:avLst/>
          </a:prstGeom>
        </p:spPr>
      </p:pic>
      <p:sp>
        <p:nvSpPr>
          <p:cNvPr id="3" name="Segnaposto immagine 31">
            <a:extLst>
              <a:ext uri="{FF2B5EF4-FFF2-40B4-BE49-F238E27FC236}">
                <a16:creationId xmlns:a16="http://schemas.microsoft.com/office/drawing/2014/main" id="{DC3CD6B1-839A-5097-73C4-8615CC7569D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464456" y="1053168"/>
            <a:ext cx="6754779" cy="4207229"/>
          </a:xfrm>
          <a:prstGeom prst="rect">
            <a:avLst/>
          </a:prstGeom>
          <a:solidFill>
            <a:srgbClr val="F5F5F8"/>
          </a:solidFill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r>
              <a:rPr lang="it-IT"/>
              <a:t>Clicca per inserire un’immagine</a:t>
            </a:r>
          </a:p>
        </p:txBody>
      </p:sp>
      <p:sp>
        <p:nvSpPr>
          <p:cNvPr id="23" name="Titolo 1">
            <a:extLst>
              <a:ext uri="{FF2B5EF4-FFF2-40B4-BE49-F238E27FC236}">
                <a16:creationId xmlns:a16="http://schemas.microsoft.com/office/drawing/2014/main" id="{FE190B43-FD3A-8313-2CEA-55E220CAC31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53419" y="1132480"/>
            <a:ext cx="2817126" cy="83849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3200" b="1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it-IT"/>
              <a:t>Titolo qui della slide</a:t>
            </a:r>
          </a:p>
        </p:txBody>
      </p:sp>
      <p:sp>
        <p:nvSpPr>
          <p:cNvPr id="24" name="Sottotitolo 2">
            <a:extLst>
              <a:ext uri="{FF2B5EF4-FFF2-40B4-BE49-F238E27FC236}">
                <a16:creationId xmlns:a16="http://schemas.microsoft.com/office/drawing/2014/main" id="{F5F51A03-D70B-29EC-6B4D-1D69C89F19C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53418" y="2206487"/>
            <a:ext cx="2817125" cy="415453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Inserire qui il testo della slide</a:t>
            </a:r>
          </a:p>
        </p:txBody>
      </p:sp>
    </p:spTree>
    <p:extLst>
      <p:ext uri="{BB962C8B-B14F-4D97-AF65-F5344CB8AC3E}">
        <p14:creationId xmlns:p14="http://schemas.microsoft.com/office/powerpoint/2010/main" val="50896428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00-Screenshoot">
    <p:bg>
      <p:bgPr>
        <a:gradFill>
          <a:gsLst>
            <a:gs pos="23000">
              <a:srgbClr val="006FF1"/>
            </a:gs>
            <a:gs pos="89000">
              <a:srgbClr val="3391FF"/>
            </a:gs>
          </a:gsLst>
          <a:lin ang="189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magine 16">
            <a:extLst>
              <a:ext uri="{FF2B5EF4-FFF2-40B4-BE49-F238E27FC236}">
                <a16:creationId xmlns:a16="http://schemas.microsoft.com/office/drawing/2014/main" id="{D3EFB8E0-C469-86A2-CA53-3EACB6425A8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70545" y="810840"/>
            <a:ext cx="8821455" cy="5913466"/>
          </a:xfrm>
          <a:prstGeom prst="rect">
            <a:avLst/>
          </a:prstGeom>
        </p:spPr>
      </p:pic>
      <p:sp>
        <p:nvSpPr>
          <p:cNvPr id="18" name="Rettangolo 17">
            <a:extLst>
              <a:ext uri="{FF2B5EF4-FFF2-40B4-BE49-F238E27FC236}">
                <a16:creationId xmlns:a16="http://schemas.microsoft.com/office/drawing/2014/main" id="{EE446E1D-7F00-0130-8AA5-DCB696823232}"/>
              </a:ext>
            </a:extLst>
          </p:cNvPr>
          <p:cNvSpPr/>
          <p:nvPr userDrawn="1"/>
        </p:nvSpPr>
        <p:spPr>
          <a:xfrm>
            <a:off x="0" y="0"/>
            <a:ext cx="4464456" cy="6858000"/>
          </a:xfrm>
          <a:prstGeom prst="rect">
            <a:avLst/>
          </a:prstGeom>
          <a:gradFill>
            <a:gsLst>
              <a:gs pos="0">
                <a:srgbClr val="006FF1">
                  <a:alpha val="0"/>
                </a:srgbClr>
              </a:gs>
              <a:gs pos="32000">
                <a:srgbClr val="3391FF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Segnaposto immagine 31">
            <a:extLst>
              <a:ext uri="{FF2B5EF4-FFF2-40B4-BE49-F238E27FC236}">
                <a16:creationId xmlns:a16="http://schemas.microsoft.com/office/drawing/2014/main" id="{DC3CD6B1-839A-5097-73C4-8615CC7569D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464456" y="1053168"/>
            <a:ext cx="6754779" cy="4207229"/>
          </a:xfrm>
          <a:prstGeom prst="rect">
            <a:avLst/>
          </a:prstGeom>
          <a:solidFill>
            <a:srgbClr val="3391FF"/>
          </a:solidFill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r>
              <a:rPr lang="it-IT"/>
              <a:t>Clicca per inserire un’immagine</a:t>
            </a: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7EA702E5-B3DF-4455-6268-A6D845333E5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53419" y="1132480"/>
            <a:ext cx="2817126" cy="83849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3200" b="1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it-IT"/>
              <a:t>Titolo qui della slide</a:t>
            </a:r>
          </a:p>
        </p:txBody>
      </p:sp>
      <p:sp>
        <p:nvSpPr>
          <p:cNvPr id="7" name="Sottotitolo 2">
            <a:extLst>
              <a:ext uri="{FF2B5EF4-FFF2-40B4-BE49-F238E27FC236}">
                <a16:creationId xmlns:a16="http://schemas.microsoft.com/office/drawing/2014/main" id="{D072AF0B-4443-DB9E-3AF0-E4EC00BBE3C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53418" y="2206487"/>
            <a:ext cx="2817125" cy="415453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Inserire qui il testo della slide</a:t>
            </a:r>
          </a:p>
        </p:txBody>
      </p:sp>
      <p:pic>
        <p:nvPicPr>
          <p:cNvPr id="4" name="Elemento grafico 3">
            <a:extLst>
              <a:ext uri="{FF2B5EF4-FFF2-40B4-BE49-F238E27FC236}">
                <a16:creationId xmlns:a16="http://schemas.microsoft.com/office/drawing/2014/main" id="{ADC984B6-E8D8-97D9-3DF7-85B715A3E95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50824" y="232251"/>
            <a:ext cx="813745" cy="166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3615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-Screensh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A7AEEC7C-7137-570B-95A4-4C3FD2B4F3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85272" y="810840"/>
            <a:ext cx="8821455" cy="5913466"/>
          </a:xfrm>
          <a:prstGeom prst="rect">
            <a:avLst/>
          </a:prstGeom>
        </p:spPr>
      </p:pic>
      <p:sp>
        <p:nvSpPr>
          <p:cNvPr id="3" name="Segnaposto immagine 31">
            <a:extLst>
              <a:ext uri="{FF2B5EF4-FFF2-40B4-BE49-F238E27FC236}">
                <a16:creationId xmlns:a16="http://schemas.microsoft.com/office/drawing/2014/main" id="{DC3CD6B1-839A-5097-73C4-8615CC7569D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2779183" y="1053168"/>
            <a:ext cx="6754779" cy="4207229"/>
          </a:xfrm>
          <a:prstGeom prst="rect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r>
              <a:rPr lang="it-IT"/>
              <a:t>Clicca per inserire un’immagine</a:t>
            </a:r>
          </a:p>
        </p:txBody>
      </p:sp>
      <p:sp>
        <p:nvSpPr>
          <p:cNvPr id="7" name="Segnaposto testo 15">
            <a:extLst>
              <a:ext uri="{FF2B5EF4-FFF2-40B4-BE49-F238E27FC236}">
                <a16:creationId xmlns:a16="http://schemas.microsoft.com/office/drawing/2014/main" id="{68F40490-A05C-19C5-FBA6-F881AB775D0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764346" y="810839"/>
            <a:ext cx="1916487" cy="16096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it-IT"/>
              <a:t>Testo di accompagnamento dell’immagine</a:t>
            </a:r>
          </a:p>
        </p:txBody>
      </p:sp>
      <p:sp>
        <p:nvSpPr>
          <p:cNvPr id="16" name="Segnaposto testo 15">
            <a:extLst>
              <a:ext uri="{FF2B5EF4-FFF2-40B4-BE49-F238E27FC236}">
                <a16:creationId xmlns:a16="http://schemas.microsoft.com/office/drawing/2014/main" id="{DCD4E3C8-4BC4-8BB5-1196-065761DEC7F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803036" y="4131877"/>
            <a:ext cx="1877797" cy="160963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it-IT"/>
              <a:t>Testo di accompagnamento dell’immagine</a:t>
            </a:r>
          </a:p>
        </p:txBody>
      </p:sp>
      <p:sp>
        <p:nvSpPr>
          <p:cNvPr id="26" name="Segnaposto testo 15">
            <a:extLst>
              <a:ext uri="{FF2B5EF4-FFF2-40B4-BE49-F238E27FC236}">
                <a16:creationId xmlns:a16="http://schemas.microsoft.com/office/drawing/2014/main" id="{3379FFDA-7488-F33B-2252-A5859EA6CEA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84093" y="2217446"/>
            <a:ext cx="1916487" cy="19144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it-IT"/>
              <a:t>Testo di accompagnamento dell’immagine</a:t>
            </a:r>
          </a:p>
        </p:txBody>
      </p:sp>
    </p:spTree>
    <p:extLst>
      <p:ext uri="{BB962C8B-B14F-4D97-AF65-F5344CB8AC3E}">
        <p14:creationId xmlns:p14="http://schemas.microsoft.com/office/powerpoint/2010/main" val="231027123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01-Screenshoot">
    <p:bg>
      <p:bgPr>
        <a:solidFill>
          <a:srgbClr val="F5F5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A7AEEC7C-7137-570B-95A4-4C3FD2B4F3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85272" y="810840"/>
            <a:ext cx="8821455" cy="5913466"/>
          </a:xfrm>
          <a:prstGeom prst="rect">
            <a:avLst/>
          </a:prstGeom>
        </p:spPr>
      </p:pic>
      <p:sp>
        <p:nvSpPr>
          <p:cNvPr id="3" name="Segnaposto immagine 31">
            <a:extLst>
              <a:ext uri="{FF2B5EF4-FFF2-40B4-BE49-F238E27FC236}">
                <a16:creationId xmlns:a16="http://schemas.microsoft.com/office/drawing/2014/main" id="{DC3CD6B1-839A-5097-73C4-8615CC7569D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2779183" y="1053168"/>
            <a:ext cx="6754779" cy="4207229"/>
          </a:xfrm>
          <a:prstGeom prst="rect">
            <a:avLst/>
          </a:prstGeom>
          <a:solidFill>
            <a:srgbClr val="F5F5F8"/>
          </a:solidFill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r>
              <a:rPr lang="it-IT"/>
              <a:t>Clicca per inserire un’immagine</a:t>
            </a:r>
          </a:p>
        </p:txBody>
      </p:sp>
      <p:sp>
        <p:nvSpPr>
          <p:cNvPr id="7" name="Segnaposto testo 15">
            <a:extLst>
              <a:ext uri="{FF2B5EF4-FFF2-40B4-BE49-F238E27FC236}">
                <a16:creationId xmlns:a16="http://schemas.microsoft.com/office/drawing/2014/main" id="{68F40490-A05C-19C5-FBA6-F881AB775D0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764346" y="810839"/>
            <a:ext cx="1916487" cy="16096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it-IT"/>
              <a:t>Testo di accompagnamento dell’immagine</a:t>
            </a:r>
          </a:p>
        </p:txBody>
      </p:sp>
      <p:sp>
        <p:nvSpPr>
          <p:cNvPr id="16" name="Segnaposto testo 15">
            <a:extLst>
              <a:ext uri="{FF2B5EF4-FFF2-40B4-BE49-F238E27FC236}">
                <a16:creationId xmlns:a16="http://schemas.microsoft.com/office/drawing/2014/main" id="{DCD4E3C8-4BC4-8BB5-1196-065761DEC7F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803036" y="4131877"/>
            <a:ext cx="1877797" cy="160963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it-IT"/>
              <a:t>Testo di accompagnamento dell’immagine</a:t>
            </a:r>
          </a:p>
        </p:txBody>
      </p:sp>
      <p:sp>
        <p:nvSpPr>
          <p:cNvPr id="26" name="Segnaposto testo 15">
            <a:extLst>
              <a:ext uri="{FF2B5EF4-FFF2-40B4-BE49-F238E27FC236}">
                <a16:creationId xmlns:a16="http://schemas.microsoft.com/office/drawing/2014/main" id="{3379FFDA-7488-F33B-2252-A5859EA6CEA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84093" y="2217446"/>
            <a:ext cx="1916487" cy="19144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it-IT"/>
              <a:t>Testo di accompagnamento dell’immagine</a:t>
            </a:r>
          </a:p>
        </p:txBody>
      </p:sp>
    </p:spTree>
    <p:extLst>
      <p:ext uri="{BB962C8B-B14F-4D97-AF65-F5344CB8AC3E}">
        <p14:creationId xmlns:p14="http://schemas.microsoft.com/office/powerpoint/2010/main" val="28478983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03-Titolo, Testo e Immagin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olo 1">
            <a:extLst>
              <a:ext uri="{FF2B5EF4-FFF2-40B4-BE49-F238E27FC236}">
                <a16:creationId xmlns:a16="http://schemas.microsoft.com/office/drawing/2014/main" id="{6DD66EFD-5085-707C-7E4B-19F591D7491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96976" y="1132480"/>
            <a:ext cx="11198052" cy="72172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3200" b="1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it-IT"/>
              <a:t>Titolo da inserire qui della slide</a:t>
            </a:r>
          </a:p>
        </p:txBody>
      </p:sp>
      <p:sp>
        <p:nvSpPr>
          <p:cNvPr id="2" name="Sottotitolo 2">
            <a:extLst>
              <a:ext uri="{FF2B5EF4-FFF2-40B4-BE49-F238E27FC236}">
                <a16:creationId xmlns:a16="http://schemas.microsoft.com/office/drawing/2014/main" id="{87360E18-4660-6ECD-59DE-4DF5E435FE1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96974" y="2275840"/>
            <a:ext cx="11198051" cy="409550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Inserire qui il testo della slide</a:t>
            </a:r>
          </a:p>
        </p:txBody>
      </p:sp>
    </p:spTree>
    <p:extLst>
      <p:ext uri="{BB962C8B-B14F-4D97-AF65-F5344CB8AC3E}">
        <p14:creationId xmlns:p14="http://schemas.microsoft.com/office/powerpoint/2010/main" val="30493544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01-Screenshoot">
    <p:bg>
      <p:bgPr>
        <a:solidFill>
          <a:srgbClr val="339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A7AEEC7C-7137-570B-95A4-4C3FD2B4F3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85272" y="810840"/>
            <a:ext cx="8821455" cy="5913466"/>
          </a:xfrm>
          <a:prstGeom prst="rect">
            <a:avLst/>
          </a:prstGeom>
        </p:spPr>
      </p:pic>
      <p:sp>
        <p:nvSpPr>
          <p:cNvPr id="3" name="Segnaposto immagine 31">
            <a:extLst>
              <a:ext uri="{FF2B5EF4-FFF2-40B4-BE49-F238E27FC236}">
                <a16:creationId xmlns:a16="http://schemas.microsoft.com/office/drawing/2014/main" id="{DC3CD6B1-839A-5097-73C4-8615CC7569D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2779183" y="1053168"/>
            <a:ext cx="6754779" cy="4207229"/>
          </a:xfrm>
          <a:prstGeom prst="rect">
            <a:avLst/>
          </a:prstGeom>
          <a:solidFill>
            <a:srgbClr val="3391FF"/>
          </a:solidFill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r>
              <a:rPr lang="it-IT"/>
              <a:t>Clicca per inserire un’immagine</a:t>
            </a: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7285B644-F878-D23B-EC16-260C40011B88}"/>
              </a:ext>
            </a:extLst>
          </p:cNvPr>
          <p:cNvSpPr/>
          <p:nvPr userDrawn="1"/>
        </p:nvSpPr>
        <p:spPr>
          <a:xfrm rot="10800000">
            <a:off x="-1" y="4527634"/>
            <a:ext cx="2728383" cy="2330366"/>
          </a:xfrm>
          <a:prstGeom prst="rect">
            <a:avLst/>
          </a:prstGeom>
          <a:gradFill>
            <a:gsLst>
              <a:gs pos="62000">
                <a:srgbClr val="3391FF"/>
              </a:gs>
              <a:gs pos="97000">
                <a:srgbClr val="3391FF">
                  <a:alpha val="0"/>
                </a:srgb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FADA936B-8E7B-C624-09DF-133AED844A91}"/>
              </a:ext>
            </a:extLst>
          </p:cNvPr>
          <p:cNvSpPr/>
          <p:nvPr userDrawn="1"/>
        </p:nvSpPr>
        <p:spPr>
          <a:xfrm>
            <a:off x="9463617" y="4527634"/>
            <a:ext cx="2728383" cy="2330366"/>
          </a:xfrm>
          <a:prstGeom prst="rect">
            <a:avLst/>
          </a:prstGeom>
          <a:gradFill>
            <a:gsLst>
              <a:gs pos="62000">
                <a:srgbClr val="3391FF"/>
              </a:gs>
              <a:gs pos="97000">
                <a:srgbClr val="006FF1">
                  <a:alpha val="0"/>
                </a:srgb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Segnaposto testo 15">
            <a:extLst>
              <a:ext uri="{FF2B5EF4-FFF2-40B4-BE49-F238E27FC236}">
                <a16:creationId xmlns:a16="http://schemas.microsoft.com/office/drawing/2014/main" id="{AE929D9E-5D69-DDFA-3179-ABCAB52CD05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764346" y="810839"/>
            <a:ext cx="1916487" cy="16096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it-IT"/>
              <a:t>Testo di accompagnamento dell’immagine</a:t>
            </a:r>
          </a:p>
        </p:txBody>
      </p:sp>
      <p:sp>
        <p:nvSpPr>
          <p:cNvPr id="12" name="Segnaposto testo 15">
            <a:extLst>
              <a:ext uri="{FF2B5EF4-FFF2-40B4-BE49-F238E27FC236}">
                <a16:creationId xmlns:a16="http://schemas.microsoft.com/office/drawing/2014/main" id="{61C1150C-52F2-A8BC-4970-479BFD29DDE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803036" y="4131877"/>
            <a:ext cx="1877797" cy="160963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it-IT"/>
              <a:t>Testo di accompagnamento dell’immagine</a:t>
            </a:r>
          </a:p>
        </p:txBody>
      </p:sp>
      <p:sp>
        <p:nvSpPr>
          <p:cNvPr id="13" name="Segnaposto testo 15">
            <a:extLst>
              <a:ext uri="{FF2B5EF4-FFF2-40B4-BE49-F238E27FC236}">
                <a16:creationId xmlns:a16="http://schemas.microsoft.com/office/drawing/2014/main" id="{6ECC3145-6192-0D63-EFE9-C6FDFC96478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84093" y="2217446"/>
            <a:ext cx="1916487" cy="19144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it-IT"/>
              <a:t>Testo di accompagnamento dell’immagine</a:t>
            </a:r>
          </a:p>
        </p:txBody>
      </p:sp>
      <p:pic>
        <p:nvPicPr>
          <p:cNvPr id="4" name="Elemento grafico 3">
            <a:extLst>
              <a:ext uri="{FF2B5EF4-FFF2-40B4-BE49-F238E27FC236}">
                <a16:creationId xmlns:a16="http://schemas.microsoft.com/office/drawing/2014/main" id="{DBF519D6-5006-122D-A0AE-002EDF8D377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50824" y="232251"/>
            <a:ext cx="813745" cy="166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56473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-Screensh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>
            <a:extLst>
              <a:ext uri="{FF2B5EF4-FFF2-40B4-BE49-F238E27FC236}">
                <a16:creationId xmlns:a16="http://schemas.microsoft.com/office/drawing/2014/main" id="{E1E70FA7-E05B-295C-E89E-29D37D16EA2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8415118" y="425498"/>
            <a:ext cx="3575705" cy="6007004"/>
          </a:xfrm>
          <a:prstGeom prst="rect">
            <a:avLst/>
          </a:prstGeom>
        </p:spPr>
      </p:pic>
      <p:sp>
        <p:nvSpPr>
          <p:cNvPr id="10" name="Segnaposto immagine 2">
            <a:extLst>
              <a:ext uri="{FF2B5EF4-FFF2-40B4-BE49-F238E27FC236}">
                <a16:creationId xmlns:a16="http://schemas.microsoft.com/office/drawing/2014/main" id="{F7494CF2-350B-7CA8-6B29-CE55AD42F4C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973184" y="1048459"/>
            <a:ext cx="2452689" cy="4923718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r>
              <a:rPr lang="it-IT"/>
              <a:t>Clicca per inserire un’immagine</a:t>
            </a:r>
          </a:p>
        </p:txBody>
      </p:sp>
      <p:sp>
        <p:nvSpPr>
          <p:cNvPr id="11" name="Titolo 1">
            <a:extLst>
              <a:ext uri="{FF2B5EF4-FFF2-40B4-BE49-F238E27FC236}">
                <a16:creationId xmlns:a16="http://schemas.microsoft.com/office/drawing/2014/main" id="{55D6D1D5-55F4-F84F-E1D1-2D3C596D6D7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14429" y="1132480"/>
            <a:ext cx="5843589" cy="83849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3200" b="1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it-IT"/>
              <a:t>Titolo qui della slide</a:t>
            </a:r>
          </a:p>
        </p:txBody>
      </p:sp>
      <p:sp>
        <p:nvSpPr>
          <p:cNvPr id="12" name="Sottotitolo 2">
            <a:extLst>
              <a:ext uri="{FF2B5EF4-FFF2-40B4-BE49-F238E27FC236}">
                <a16:creationId xmlns:a16="http://schemas.microsoft.com/office/drawing/2014/main" id="{40583090-622B-8419-E3BC-F35F765DFAE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14429" y="2206487"/>
            <a:ext cx="5843587" cy="415453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Inserire qui il testo della slide</a:t>
            </a:r>
          </a:p>
        </p:txBody>
      </p:sp>
    </p:spTree>
    <p:extLst>
      <p:ext uri="{BB962C8B-B14F-4D97-AF65-F5344CB8AC3E}">
        <p14:creationId xmlns:p14="http://schemas.microsoft.com/office/powerpoint/2010/main" val="215076362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02-Screenshoot">
    <p:bg>
      <p:bgPr>
        <a:solidFill>
          <a:srgbClr val="F5F5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>
            <a:extLst>
              <a:ext uri="{FF2B5EF4-FFF2-40B4-BE49-F238E27FC236}">
                <a16:creationId xmlns:a16="http://schemas.microsoft.com/office/drawing/2014/main" id="{E1E70FA7-E05B-295C-E89E-29D37D16EA2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8415118" y="425498"/>
            <a:ext cx="3575705" cy="6007004"/>
          </a:xfrm>
          <a:prstGeom prst="rect">
            <a:avLst/>
          </a:prstGeom>
        </p:spPr>
      </p:pic>
      <p:sp>
        <p:nvSpPr>
          <p:cNvPr id="10" name="Segnaposto immagine 2">
            <a:extLst>
              <a:ext uri="{FF2B5EF4-FFF2-40B4-BE49-F238E27FC236}">
                <a16:creationId xmlns:a16="http://schemas.microsoft.com/office/drawing/2014/main" id="{F7494CF2-350B-7CA8-6B29-CE55AD42F4C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973184" y="1048459"/>
            <a:ext cx="2452689" cy="4923718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r>
              <a:rPr lang="it-IT"/>
              <a:t>Clicca per inserire un’immagine</a:t>
            </a:r>
          </a:p>
        </p:txBody>
      </p:sp>
      <p:sp>
        <p:nvSpPr>
          <p:cNvPr id="11" name="Titolo 1">
            <a:extLst>
              <a:ext uri="{FF2B5EF4-FFF2-40B4-BE49-F238E27FC236}">
                <a16:creationId xmlns:a16="http://schemas.microsoft.com/office/drawing/2014/main" id="{55D6D1D5-55F4-F84F-E1D1-2D3C596D6D7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14429" y="1132480"/>
            <a:ext cx="5843589" cy="83849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3200" b="1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it-IT"/>
              <a:t>Titolo qui della slide</a:t>
            </a:r>
          </a:p>
        </p:txBody>
      </p:sp>
      <p:sp>
        <p:nvSpPr>
          <p:cNvPr id="12" name="Sottotitolo 2">
            <a:extLst>
              <a:ext uri="{FF2B5EF4-FFF2-40B4-BE49-F238E27FC236}">
                <a16:creationId xmlns:a16="http://schemas.microsoft.com/office/drawing/2014/main" id="{40583090-622B-8419-E3BC-F35F765DFAE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14429" y="2206487"/>
            <a:ext cx="5843587" cy="415453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Inserire qui il testo della slide</a:t>
            </a:r>
          </a:p>
        </p:txBody>
      </p:sp>
    </p:spTree>
    <p:extLst>
      <p:ext uri="{BB962C8B-B14F-4D97-AF65-F5344CB8AC3E}">
        <p14:creationId xmlns:p14="http://schemas.microsoft.com/office/powerpoint/2010/main" val="380828721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02-Screenshoot">
    <p:bg>
      <p:bgPr>
        <a:gradFill>
          <a:gsLst>
            <a:gs pos="23000">
              <a:srgbClr val="006FF1"/>
            </a:gs>
            <a:gs pos="89000">
              <a:srgbClr val="3391FF"/>
            </a:gs>
          </a:gsLst>
          <a:lin ang="189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25375A75-F78B-F6B8-A6FF-C00F17FDEC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8415118" y="425498"/>
            <a:ext cx="3575705" cy="6007004"/>
          </a:xfrm>
          <a:prstGeom prst="rect">
            <a:avLst/>
          </a:prstGeom>
        </p:spPr>
      </p:pic>
      <p:sp>
        <p:nvSpPr>
          <p:cNvPr id="4" name="Segnaposto immagine 2">
            <a:extLst>
              <a:ext uri="{FF2B5EF4-FFF2-40B4-BE49-F238E27FC236}">
                <a16:creationId xmlns:a16="http://schemas.microsoft.com/office/drawing/2014/main" id="{E222BE1A-99CE-DB1C-70AB-4325200CF999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973184" y="1048459"/>
            <a:ext cx="2452689" cy="4923718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r>
              <a:rPr lang="it-IT"/>
              <a:t>Clicca per inserire un’immagine</a:t>
            </a:r>
          </a:p>
        </p:txBody>
      </p:sp>
      <p:sp>
        <p:nvSpPr>
          <p:cNvPr id="5" name="Titolo 1">
            <a:extLst>
              <a:ext uri="{FF2B5EF4-FFF2-40B4-BE49-F238E27FC236}">
                <a16:creationId xmlns:a16="http://schemas.microsoft.com/office/drawing/2014/main" id="{8841F4B1-6864-CC84-5193-2613C04E281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14429" y="1132480"/>
            <a:ext cx="5843589" cy="83849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3200" b="1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it-IT"/>
              <a:t>Titolo qui della slide</a:t>
            </a:r>
          </a:p>
        </p:txBody>
      </p:sp>
      <p:sp>
        <p:nvSpPr>
          <p:cNvPr id="6" name="Sottotitolo 2">
            <a:extLst>
              <a:ext uri="{FF2B5EF4-FFF2-40B4-BE49-F238E27FC236}">
                <a16:creationId xmlns:a16="http://schemas.microsoft.com/office/drawing/2014/main" id="{26E51A50-CD3B-680F-0038-3DF8476F94D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14429" y="2206487"/>
            <a:ext cx="5843587" cy="415453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Inserire qui il testo della slide</a:t>
            </a:r>
          </a:p>
        </p:txBody>
      </p:sp>
      <p:pic>
        <p:nvPicPr>
          <p:cNvPr id="3" name="Elemento grafico 2">
            <a:extLst>
              <a:ext uri="{FF2B5EF4-FFF2-40B4-BE49-F238E27FC236}">
                <a16:creationId xmlns:a16="http://schemas.microsoft.com/office/drawing/2014/main" id="{D9F10D66-C4FC-02D2-A21B-948BF28FA78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50824" y="232251"/>
            <a:ext cx="813745" cy="166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4315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-Screensh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testo 14">
            <a:extLst>
              <a:ext uri="{FF2B5EF4-FFF2-40B4-BE49-F238E27FC236}">
                <a16:creationId xmlns:a16="http://schemas.microsoft.com/office/drawing/2014/main" id="{A5555984-D27D-FF47-85B5-B913D1ED25D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186113" y="133694"/>
            <a:ext cx="5843587" cy="36512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lang="it-IT" sz="12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it-IT"/>
              <a:t>Titolo della </a:t>
            </a:r>
            <a:r>
              <a:rPr lang="it-IT" err="1"/>
              <a:t>presentzaione</a:t>
            </a:r>
            <a:endParaRPr lang="it-IT"/>
          </a:p>
        </p:txBody>
      </p:sp>
      <p:sp>
        <p:nvSpPr>
          <p:cNvPr id="8" name="Segnaposto testo 14">
            <a:extLst>
              <a:ext uri="{FF2B5EF4-FFF2-40B4-BE49-F238E27FC236}">
                <a16:creationId xmlns:a16="http://schemas.microsoft.com/office/drawing/2014/main" id="{3E5646CE-3986-180C-BF58-9A0353D8566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131300" y="133694"/>
            <a:ext cx="2819326" cy="36512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r">
              <a:buNone/>
              <a:defRPr lang="it-IT" sz="12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it-IT"/>
              <a:t>Nome Cognome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E1E70FA7-E05B-295C-E89E-29D37D16EA2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4311589" y="608376"/>
            <a:ext cx="3575705" cy="6007004"/>
          </a:xfrm>
          <a:prstGeom prst="rect">
            <a:avLst/>
          </a:prstGeom>
        </p:spPr>
      </p:pic>
      <p:sp>
        <p:nvSpPr>
          <p:cNvPr id="10" name="Segnaposto immagine 2">
            <a:extLst>
              <a:ext uri="{FF2B5EF4-FFF2-40B4-BE49-F238E27FC236}">
                <a16:creationId xmlns:a16="http://schemas.microsoft.com/office/drawing/2014/main" id="{F7494CF2-350B-7CA8-6B29-CE55AD42F4C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869655" y="1231337"/>
            <a:ext cx="2452689" cy="4923718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r>
              <a:rPr lang="it-IT"/>
              <a:t>Clicca per inserire un’immagine</a:t>
            </a:r>
          </a:p>
        </p:txBody>
      </p:sp>
      <p:sp>
        <p:nvSpPr>
          <p:cNvPr id="2" name="Segnaposto testo 15">
            <a:extLst>
              <a:ext uri="{FF2B5EF4-FFF2-40B4-BE49-F238E27FC236}">
                <a16:creationId xmlns:a16="http://schemas.microsoft.com/office/drawing/2014/main" id="{B1B8B3F4-E278-94B0-9D75-AEC128E8253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955905" y="1231337"/>
            <a:ext cx="2147590" cy="13708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it-IT"/>
              <a:t>Testo di accompagnamento dell’immagine</a:t>
            </a:r>
          </a:p>
        </p:txBody>
      </p:sp>
      <p:sp>
        <p:nvSpPr>
          <p:cNvPr id="5" name="Segnaposto testo 15">
            <a:extLst>
              <a:ext uri="{FF2B5EF4-FFF2-40B4-BE49-F238E27FC236}">
                <a16:creationId xmlns:a16="http://schemas.microsoft.com/office/drawing/2014/main" id="{121E9425-1E9D-1DE1-C213-5F572E14532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159539" y="1231337"/>
            <a:ext cx="2147590" cy="13708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it-IT"/>
              <a:t>Testo di accompagnamento dell’immagine</a:t>
            </a:r>
          </a:p>
        </p:txBody>
      </p:sp>
      <p:sp>
        <p:nvSpPr>
          <p:cNvPr id="17" name="Segnaposto testo 15">
            <a:extLst>
              <a:ext uri="{FF2B5EF4-FFF2-40B4-BE49-F238E27FC236}">
                <a16:creationId xmlns:a16="http://schemas.microsoft.com/office/drawing/2014/main" id="{C07366F1-4654-FFAB-A7AD-9F94F637CE7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159539" y="5029823"/>
            <a:ext cx="2147590" cy="13708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it-IT"/>
              <a:t>Testo di accompagnamento dell’immagine</a:t>
            </a:r>
          </a:p>
        </p:txBody>
      </p:sp>
    </p:spTree>
    <p:extLst>
      <p:ext uri="{BB962C8B-B14F-4D97-AF65-F5344CB8AC3E}">
        <p14:creationId xmlns:p14="http://schemas.microsoft.com/office/powerpoint/2010/main" val="62668394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03-Screenshoot">
    <p:bg>
      <p:bgPr>
        <a:solidFill>
          <a:srgbClr val="F5F5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testo 14">
            <a:extLst>
              <a:ext uri="{FF2B5EF4-FFF2-40B4-BE49-F238E27FC236}">
                <a16:creationId xmlns:a16="http://schemas.microsoft.com/office/drawing/2014/main" id="{A5555984-D27D-FF47-85B5-B913D1ED25D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186113" y="133694"/>
            <a:ext cx="5843587" cy="36512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lang="it-IT" sz="12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it-IT"/>
              <a:t>Titolo della </a:t>
            </a:r>
            <a:r>
              <a:rPr lang="it-IT" err="1"/>
              <a:t>presentzaione</a:t>
            </a:r>
            <a:endParaRPr lang="it-IT"/>
          </a:p>
        </p:txBody>
      </p:sp>
      <p:sp>
        <p:nvSpPr>
          <p:cNvPr id="8" name="Segnaposto testo 14">
            <a:extLst>
              <a:ext uri="{FF2B5EF4-FFF2-40B4-BE49-F238E27FC236}">
                <a16:creationId xmlns:a16="http://schemas.microsoft.com/office/drawing/2014/main" id="{3E5646CE-3986-180C-BF58-9A0353D8566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131300" y="133694"/>
            <a:ext cx="2819326" cy="36512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r">
              <a:buNone/>
              <a:defRPr lang="it-IT" sz="12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it-IT"/>
              <a:t>Nome Cognome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E1E70FA7-E05B-295C-E89E-29D37D16EA2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4311589" y="608376"/>
            <a:ext cx="3575705" cy="6007004"/>
          </a:xfrm>
          <a:prstGeom prst="rect">
            <a:avLst/>
          </a:prstGeom>
        </p:spPr>
      </p:pic>
      <p:sp>
        <p:nvSpPr>
          <p:cNvPr id="10" name="Segnaposto immagine 2">
            <a:extLst>
              <a:ext uri="{FF2B5EF4-FFF2-40B4-BE49-F238E27FC236}">
                <a16:creationId xmlns:a16="http://schemas.microsoft.com/office/drawing/2014/main" id="{F7494CF2-350B-7CA8-6B29-CE55AD42F4C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869655" y="1231337"/>
            <a:ext cx="2452689" cy="4923718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r>
              <a:rPr lang="it-IT"/>
              <a:t>Clicca per inserire un’immagine</a:t>
            </a:r>
          </a:p>
        </p:txBody>
      </p:sp>
      <p:sp>
        <p:nvSpPr>
          <p:cNvPr id="2" name="Segnaposto testo 15">
            <a:extLst>
              <a:ext uri="{FF2B5EF4-FFF2-40B4-BE49-F238E27FC236}">
                <a16:creationId xmlns:a16="http://schemas.microsoft.com/office/drawing/2014/main" id="{B1B8B3F4-E278-94B0-9D75-AEC128E8253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955905" y="1231337"/>
            <a:ext cx="2147590" cy="13708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it-IT"/>
              <a:t>Testo di accompagnamento dell’immagine</a:t>
            </a:r>
          </a:p>
        </p:txBody>
      </p:sp>
      <p:sp>
        <p:nvSpPr>
          <p:cNvPr id="5" name="Segnaposto testo 15">
            <a:extLst>
              <a:ext uri="{FF2B5EF4-FFF2-40B4-BE49-F238E27FC236}">
                <a16:creationId xmlns:a16="http://schemas.microsoft.com/office/drawing/2014/main" id="{121E9425-1E9D-1DE1-C213-5F572E14532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159539" y="1231337"/>
            <a:ext cx="2147590" cy="13708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it-IT"/>
              <a:t>Testo di accompagnamento dell’immagine</a:t>
            </a:r>
          </a:p>
        </p:txBody>
      </p:sp>
      <p:sp>
        <p:nvSpPr>
          <p:cNvPr id="17" name="Segnaposto testo 15">
            <a:extLst>
              <a:ext uri="{FF2B5EF4-FFF2-40B4-BE49-F238E27FC236}">
                <a16:creationId xmlns:a16="http://schemas.microsoft.com/office/drawing/2014/main" id="{C07366F1-4654-FFAB-A7AD-9F94F637CE7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159539" y="5029823"/>
            <a:ext cx="2147590" cy="13708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it-IT"/>
              <a:t>Testo di accompagnamento dell’immagine</a:t>
            </a:r>
          </a:p>
        </p:txBody>
      </p:sp>
    </p:spTree>
    <p:extLst>
      <p:ext uri="{BB962C8B-B14F-4D97-AF65-F5344CB8AC3E}">
        <p14:creationId xmlns:p14="http://schemas.microsoft.com/office/powerpoint/2010/main" val="117641992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03-Screenshoot">
    <p:bg>
      <p:bgPr>
        <a:gradFill>
          <a:gsLst>
            <a:gs pos="23000">
              <a:srgbClr val="006FF1"/>
            </a:gs>
            <a:gs pos="89000">
              <a:srgbClr val="3391FF"/>
            </a:gs>
          </a:gsLst>
          <a:lin ang="189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testo 14">
            <a:extLst>
              <a:ext uri="{FF2B5EF4-FFF2-40B4-BE49-F238E27FC236}">
                <a16:creationId xmlns:a16="http://schemas.microsoft.com/office/drawing/2014/main" id="{A5555984-D27D-FF47-85B5-B913D1ED25D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186113" y="133694"/>
            <a:ext cx="5843587" cy="36512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lang="it-IT" sz="12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it-IT"/>
              <a:t>Titolo della </a:t>
            </a:r>
            <a:r>
              <a:rPr lang="it-IT" err="1"/>
              <a:t>presentzaione</a:t>
            </a:r>
            <a:endParaRPr lang="it-IT"/>
          </a:p>
        </p:txBody>
      </p:sp>
      <p:sp>
        <p:nvSpPr>
          <p:cNvPr id="8" name="Segnaposto testo 14">
            <a:extLst>
              <a:ext uri="{FF2B5EF4-FFF2-40B4-BE49-F238E27FC236}">
                <a16:creationId xmlns:a16="http://schemas.microsoft.com/office/drawing/2014/main" id="{3E5646CE-3986-180C-BF58-9A0353D8566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131300" y="133694"/>
            <a:ext cx="2819326" cy="36512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r">
              <a:buNone/>
              <a:defRPr lang="it-IT" sz="12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it-IT"/>
              <a:t>Nome Cognome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E1E70FA7-E05B-295C-E89E-29D37D16EA2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4311589" y="608376"/>
            <a:ext cx="3575705" cy="6007004"/>
          </a:xfrm>
          <a:prstGeom prst="rect">
            <a:avLst/>
          </a:prstGeom>
        </p:spPr>
      </p:pic>
      <p:sp>
        <p:nvSpPr>
          <p:cNvPr id="10" name="Segnaposto immagine 2">
            <a:extLst>
              <a:ext uri="{FF2B5EF4-FFF2-40B4-BE49-F238E27FC236}">
                <a16:creationId xmlns:a16="http://schemas.microsoft.com/office/drawing/2014/main" id="{F7494CF2-350B-7CA8-6B29-CE55AD42F4C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869655" y="1231337"/>
            <a:ext cx="2452689" cy="4923718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r>
              <a:rPr lang="it-IT"/>
              <a:t>Clicca per inserire un’immagine</a:t>
            </a:r>
          </a:p>
        </p:txBody>
      </p:sp>
      <p:sp>
        <p:nvSpPr>
          <p:cNvPr id="2" name="Segnaposto testo 15">
            <a:extLst>
              <a:ext uri="{FF2B5EF4-FFF2-40B4-BE49-F238E27FC236}">
                <a16:creationId xmlns:a16="http://schemas.microsoft.com/office/drawing/2014/main" id="{B1B8B3F4-E278-94B0-9D75-AEC128E8253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955905" y="1231337"/>
            <a:ext cx="2147590" cy="13708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it-IT"/>
              <a:t>Testo di accompagnamento dell’immagine</a:t>
            </a:r>
          </a:p>
        </p:txBody>
      </p:sp>
      <p:sp>
        <p:nvSpPr>
          <p:cNvPr id="5" name="Segnaposto testo 15">
            <a:extLst>
              <a:ext uri="{FF2B5EF4-FFF2-40B4-BE49-F238E27FC236}">
                <a16:creationId xmlns:a16="http://schemas.microsoft.com/office/drawing/2014/main" id="{121E9425-1E9D-1DE1-C213-5F572E14532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159539" y="1231337"/>
            <a:ext cx="2147590" cy="13708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it-IT"/>
              <a:t>Testo di accompagnamento dell’immagine</a:t>
            </a:r>
          </a:p>
        </p:txBody>
      </p:sp>
      <p:sp>
        <p:nvSpPr>
          <p:cNvPr id="17" name="Segnaposto testo 15">
            <a:extLst>
              <a:ext uri="{FF2B5EF4-FFF2-40B4-BE49-F238E27FC236}">
                <a16:creationId xmlns:a16="http://schemas.microsoft.com/office/drawing/2014/main" id="{C07366F1-4654-FFAB-A7AD-9F94F637CE7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159539" y="5029823"/>
            <a:ext cx="2147590" cy="13708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it-IT"/>
              <a:t>Testo di accompagnamento dell’immagine</a:t>
            </a:r>
          </a:p>
        </p:txBody>
      </p:sp>
      <p:pic>
        <p:nvPicPr>
          <p:cNvPr id="3" name="Elemento grafico 2">
            <a:extLst>
              <a:ext uri="{FF2B5EF4-FFF2-40B4-BE49-F238E27FC236}">
                <a16:creationId xmlns:a16="http://schemas.microsoft.com/office/drawing/2014/main" id="{D122DF63-95D4-D2C4-CDBC-E65E9C0288D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50824" y="232251"/>
            <a:ext cx="813745" cy="166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1607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Layout personalizzato">
    <p:bg>
      <p:bgPr>
        <a:gradFill>
          <a:gsLst>
            <a:gs pos="23000">
              <a:srgbClr val="006FF1"/>
            </a:gs>
            <a:gs pos="88000">
              <a:srgbClr val="3391FF"/>
            </a:gs>
          </a:gsLst>
          <a:lin ang="189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Elemento grafico 12">
            <a:extLst>
              <a:ext uri="{FF2B5EF4-FFF2-40B4-BE49-F238E27FC236}">
                <a16:creationId xmlns:a16="http://schemas.microsoft.com/office/drawing/2014/main" id="{DB496C72-51F9-59EF-A4A2-6E6158408C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0189" t="22572" r="28471" b="48838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2" name="Segnaposto testo 14">
            <a:extLst>
              <a:ext uri="{FF2B5EF4-FFF2-40B4-BE49-F238E27FC236}">
                <a16:creationId xmlns:a16="http://schemas.microsoft.com/office/drawing/2014/main" id="{78AEAC60-62BD-9911-15EA-54F658705CB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52991" y="133694"/>
            <a:ext cx="4930681" cy="36512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lang="it-IT" sz="12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it-IT"/>
              <a:t>Nome Cognome - Ruolo | nomecognome@email.com</a:t>
            </a: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52E268A4-EEBC-A7D1-891E-C2C8DEABD1B0}"/>
              </a:ext>
            </a:extLst>
          </p:cNvPr>
          <p:cNvSpPr txBox="1"/>
          <p:nvPr userDrawn="1"/>
        </p:nvSpPr>
        <p:spPr>
          <a:xfrm>
            <a:off x="7499780" y="3228945"/>
            <a:ext cx="44780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it-IT" sz="2000">
                <a:solidFill>
                  <a:schemeClr val="tx1"/>
                </a:solidFill>
                <a:effectLst/>
              </a:rPr>
              <a:t>AMPLIFY YOUR BUSINESS IMPACT</a:t>
            </a:r>
            <a:endParaRPr lang="it-IT" sz="2000" u="none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</p:txBody>
      </p:sp>
      <p:pic>
        <p:nvPicPr>
          <p:cNvPr id="23" name="Elemento grafico 22">
            <a:extLst>
              <a:ext uri="{FF2B5EF4-FFF2-40B4-BE49-F238E27FC236}">
                <a16:creationId xmlns:a16="http://schemas.microsoft.com/office/drawing/2014/main" id="{008E6853-6190-0417-AE10-73B3C7ABB37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88048" y="3228945"/>
            <a:ext cx="1993023" cy="408877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1F18285D-AE42-819B-DCF1-90234C4F989E}"/>
              </a:ext>
            </a:extLst>
          </p:cNvPr>
          <p:cNvSpPr txBox="1"/>
          <p:nvPr userDrawn="1"/>
        </p:nvSpPr>
        <p:spPr>
          <a:xfrm>
            <a:off x="8723697" y="221820"/>
            <a:ext cx="303377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>
                <a:solidFill>
                  <a:prstClr val="white"/>
                </a:solidFill>
                <a:cs typeface="Arial" panose="020B0604020202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www.dedabit.com </a:t>
            </a:r>
            <a:r>
              <a:rPr lang="it-IT" sz="1200">
                <a:solidFill>
                  <a:prstClr val="white"/>
                </a:solidFill>
                <a:cs typeface="Arial" panose="020B0604020202020204" pitchFamily="34" charset="0"/>
              </a:rPr>
              <a:t>| </a:t>
            </a:r>
            <a:r>
              <a:rPr lang="it-IT" sz="1200">
                <a:solidFill>
                  <a:prstClr val="white"/>
                </a:solidFill>
                <a:cs typeface="Arial" panose="020B060402020202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info.bit@dedagroup.it</a:t>
            </a:r>
            <a:r>
              <a:rPr lang="it-IT" sz="1200">
                <a:solidFill>
                  <a:prstClr val="white"/>
                </a:solidFill>
                <a:cs typeface="Arial" panose="020B0604020202020204" pitchFamily="34" charset="0"/>
              </a:rPr>
              <a:t> |  </a:t>
            </a:r>
          </a:p>
        </p:txBody>
      </p:sp>
      <p:pic>
        <p:nvPicPr>
          <p:cNvPr id="8" name="Elemento grafico 7">
            <a:hlinkClick r:id="rId8"/>
            <a:extLst>
              <a:ext uri="{FF2B5EF4-FFF2-40B4-BE49-F238E27FC236}">
                <a16:creationId xmlns:a16="http://schemas.microsoft.com/office/drawing/2014/main" id="{BE63B429-7A2B-A712-2BCC-D06AEB9F8E90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1757474" y="282467"/>
            <a:ext cx="181535" cy="181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5923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3_Layout personalizzato">
    <p:bg>
      <p:bgPr>
        <a:gradFill>
          <a:gsLst>
            <a:gs pos="23000">
              <a:srgbClr val="006FF1"/>
            </a:gs>
            <a:gs pos="88000">
              <a:srgbClr val="3391FF"/>
            </a:gs>
          </a:gsLst>
          <a:lin ang="189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Elemento grafico 12">
            <a:extLst>
              <a:ext uri="{FF2B5EF4-FFF2-40B4-BE49-F238E27FC236}">
                <a16:creationId xmlns:a16="http://schemas.microsoft.com/office/drawing/2014/main" id="{DB496C72-51F9-59EF-A4A2-6E6158408C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0189" t="50000" r="28471" b="21410"/>
          <a:stretch/>
        </p:blipFill>
        <p:spPr>
          <a:xfrm flipH="1">
            <a:off x="0" y="1"/>
            <a:ext cx="12192000" cy="6858000"/>
          </a:xfrm>
          <a:prstGeom prst="rect">
            <a:avLst/>
          </a:prstGeom>
        </p:spPr>
      </p:pic>
      <p:sp>
        <p:nvSpPr>
          <p:cNvPr id="2" name="Segnaposto testo 14">
            <a:extLst>
              <a:ext uri="{FF2B5EF4-FFF2-40B4-BE49-F238E27FC236}">
                <a16:creationId xmlns:a16="http://schemas.microsoft.com/office/drawing/2014/main" id="{78AEAC60-62BD-9911-15EA-54F658705CB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52991" y="133694"/>
            <a:ext cx="4930681" cy="36512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lang="it-IT" sz="12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it-IT"/>
              <a:t>Nome Cognome - Ruolo | nomecognome@email.com</a:t>
            </a:r>
          </a:p>
        </p:txBody>
      </p:sp>
      <p:pic>
        <p:nvPicPr>
          <p:cNvPr id="4" name="Elemento grafico 3">
            <a:extLst>
              <a:ext uri="{FF2B5EF4-FFF2-40B4-BE49-F238E27FC236}">
                <a16:creationId xmlns:a16="http://schemas.microsoft.com/office/drawing/2014/main" id="{804D4EDC-1786-1E78-4CB5-ACF7065672F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623346" y="5036948"/>
            <a:ext cx="6945307" cy="1424857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BC738D39-21DB-387D-463E-A122D735783F}"/>
              </a:ext>
            </a:extLst>
          </p:cNvPr>
          <p:cNvSpPr txBox="1"/>
          <p:nvPr userDrawn="1"/>
        </p:nvSpPr>
        <p:spPr>
          <a:xfrm>
            <a:off x="8723697" y="221820"/>
            <a:ext cx="303377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>
                <a:solidFill>
                  <a:prstClr val="white"/>
                </a:solidFill>
                <a:cs typeface="Arial" panose="020B0604020202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www.dedabit.com </a:t>
            </a:r>
            <a:r>
              <a:rPr lang="it-IT" sz="1200">
                <a:solidFill>
                  <a:prstClr val="white"/>
                </a:solidFill>
                <a:cs typeface="Arial" panose="020B0604020202020204" pitchFamily="34" charset="0"/>
              </a:rPr>
              <a:t>| </a:t>
            </a:r>
            <a:r>
              <a:rPr lang="it-IT" sz="1200">
                <a:solidFill>
                  <a:prstClr val="white"/>
                </a:solidFill>
                <a:cs typeface="Arial" panose="020B060402020202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info.bit@dedagroup.it</a:t>
            </a:r>
            <a:r>
              <a:rPr lang="it-IT" sz="1200">
                <a:solidFill>
                  <a:prstClr val="white"/>
                </a:solidFill>
                <a:cs typeface="Arial" panose="020B0604020202020204" pitchFamily="34" charset="0"/>
              </a:rPr>
              <a:t> |  </a:t>
            </a:r>
          </a:p>
        </p:txBody>
      </p:sp>
      <p:pic>
        <p:nvPicPr>
          <p:cNvPr id="9" name="Elemento grafico 8">
            <a:hlinkClick r:id="rId8"/>
            <a:extLst>
              <a:ext uri="{FF2B5EF4-FFF2-40B4-BE49-F238E27FC236}">
                <a16:creationId xmlns:a16="http://schemas.microsoft.com/office/drawing/2014/main" id="{C07438C4-1A61-5B74-21A0-5997E4B308FD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1757474" y="282467"/>
            <a:ext cx="181535" cy="181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36942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_Layout chiusura FS">
    <p:bg>
      <p:bgPr>
        <a:gradFill>
          <a:gsLst>
            <a:gs pos="23000">
              <a:srgbClr val="006FF1"/>
            </a:gs>
            <a:gs pos="88000">
              <a:srgbClr val="3391FF"/>
            </a:gs>
          </a:gsLst>
          <a:lin ang="189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Elemento grafico 11">
            <a:extLst>
              <a:ext uri="{FF2B5EF4-FFF2-40B4-BE49-F238E27FC236}">
                <a16:creationId xmlns:a16="http://schemas.microsoft.com/office/drawing/2014/main" id="{C996999A-7E2C-D7FE-4920-035B1B814B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540" t="35013" r="26910" b="26505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2" name="Segnaposto testo 14">
            <a:extLst>
              <a:ext uri="{FF2B5EF4-FFF2-40B4-BE49-F238E27FC236}">
                <a16:creationId xmlns:a16="http://schemas.microsoft.com/office/drawing/2014/main" id="{78AEAC60-62BD-9911-15EA-54F658705CB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52991" y="133694"/>
            <a:ext cx="4930681" cy="36512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lang="it-IT" sz="12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it-IT"/>
              <a:t>Nome Cognome - Ruolo | nomecognome@email.com</a:t>
            </a:r>
          </a:p>
        </p:txBody>
      </p:sp>
      <p:pic>
        <p:nvPicPr>
          <p:cNvPr id="10" name="Elemento grafico 9">
            <a:extLst>
              <a:ext uri="{FF2B5EF4-FFF2-40B4-BE49-F238E27FC236}">
                <a16:creationId xmlns:a16="http://schemas.microsoft.com/office/drawing/2014/main" id="{D3013314-715C-1FBA-D016-F4E919164CF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52991" y="5036948"/>
            <a:ext cx="6945307" cy="1424857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A088367B-5434-D5E3-CE40-5140D32B66FE}"/>
              </a:ext>
            </a:extLst>
          </p:cNvPr>
          <p:cNvSpPr txBox="1"/>
          <p:nvPr userDrawn="1"/>
        </p:nvSpPr>
        <p:spPr>
          <a:xfrm>
            <a:off x="8723697" y="221820"/>
            <a:ext cx="303377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>
                <a:solidFill>
                  <a:prstClr val="white"/>
                </a:solidFill>
                <a:cs typeface="Arial" panose="020B0604020202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www.dedabit.com </a:t>
            </a:r>
            <a:r>
              <a:rPr lang="it-IT" sz="1200">
                <a:solidFill>
                  <a:prstClr val="white"/>
                </a:solidFill>
                <a:cs typeface="Arial" panose="020B0604020202020204" pitchFamily="34" charset="0"/>
              </a:rPr>
              <a:t>| </a:t>
            </a:r>
            <a:r>
              <a:rPr lang="it-IT" sz="1200">
                <a:solidFill>
                  <a:prstClr val="white"/>
                </a:solidFill>
                <a:cs typeface="Arial" panose="020B060402020202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info.bit@dedagroup.it</a:t>
            </a:r>
            <a:r>
              <a:rPr lang="it-IT" sz="1200">
                <a:solidFill>
                  <a:prstClr val="white"/>
                </a:solidFill>
                <a:cs typeface="Arial" panose="020B0604020202020204" pitchFamily="34" charset="0"/>
              </a:rPr>
              <a:t> |  </a:t>
            </a:r>
          </a:p>
        </p:txBody>
      </p:sp>
      <p:pic>
        <p:nvPicPr>
          <p:cNvPr id="8" name="Elemento grafico 7">
            <a:hlinkClick r:id="rId8"/>
            <a:extLst>
              <a:ext uri="{FF2B5EF4-FFF2-40B4-BE49-F238E27FC236}">
                <a16:creationId xmlns:a16="http://schemas.microsoft.com/office/drawing/2014/main" id="{6CC505B5-042E-98D6-C617-CA006C053A7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1757474" y="282467"/>
            <a:ext cx="181535" cy="181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97642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84" Type="http://schemas.openxmlformats.org/officeDocument/2006/relationships/slideLayout" Target="../slideLayouts/slideLayout84.xml"/><Relationship Id="rId89" Type="http://schemas.openxmlformats.org/officeDocument/2006/relationships/slideLayout" Target="../slideLayouts/slideLayout89.xml"/><Relationship Id="rId112" Type="http://schemas.openxmlformats.org/officeDocument/2006/relationships/image" Target="../media/image1.png"/><Relationship Id="rId16" Type="http://schemas.openxmlformats.org/officeDocument/2006/relationships/slideLayout" Target="../slideLayouts/slideLayout16.xml"/><Relationship Id="rId107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74" Type="http://schemas.openxmlformats.org/officeDocument/2006/relationships/slideLayout" Target="../slideLayouts/slideLayout74.xml"/><Relationship Id="rId79" Type="http://schemas.openxmlformats.org/officeDocument/2006/relationships/slideLayout" Target="../slideLayouts/slideLayout79.xml"/><Relationship Id="rId102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5.xml"/><Relationship Id="rId90" Type="http://schemas.openxmlformats.org/officeDocument/2006/relationships/slideLayout" Target="../slideLayouts/slideLayout90.xml"/><Relationship Id="rId95" Type="http://schemas.openxmlformats.org/officeDocument/2006/relationships/slideLayout" Target="../slideLayouts/slideLayout95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113" Type="http://schemas.openxmlformats.org/officeDocument/2006/relationships/image" Target="../media/image2.svg"/><Relationship Id="rId80" Type="http://schemas.openxmlformats.org/officeDocument/2006/relationships/slideLayout" Target="../slideLayouts/slideLayout80.xml"/><Relationship Id="rId85" Type="http://schemas.openxmlformats.org/officeDocument/2006/relationships/slideLayout" Target="../slideLayouts/slideLayout85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59" Type="http://schemas.openxmlformats.org/officeDocument/2006/relationships/slideLayout" Target="../slideLayouts/slideLayout59.xml"/><Relationship Id="rId103" Type="http://schemas.openxmlformats.org/officeDocument/2006/relationships/slideLayout" Target="../slideLayouts/slideLayout103.xml"/><Relationship Id="rId108" Type="http://schemas.openxmlformats.org/officeDocument/2006/relationships/slideLayout" Target="../slideLayouts/slideLayout108.xml"/><Relationship Id="rId54" Type="http://schemas.openxmlformats.org/officeDocument/2006/relationships/slideLayout" Target="../slideLayouts/slideLayout54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91" Type="http://schemas.openxmlformats.org/officeDocument/2006/relationships/slideLayout" Target="../slideLayouts/slideLayout91.xml"/><Relationship Id="rId96" Type="http://schemas.openxmlformats.org/officeDocument/2006/relationships/slideLayout" Target="../slideLayouts/slideLayout9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6" Type="http://schemas.openxmlformats.org/officeDocument/2006/relationships/slideLayout" Target="../slideLayouts/slideLayout106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81" Type="http://schemas.openxmlformats.org/officeDocument/2006/relationships/slideLayout" Target="../slideLayouts/slideLayout81.xml"/><Relationship Id="rId86" Type="http://schemas.openxmlformats.org/officeDocument/2006/relationships/slideLayout" Target="../slideLayouts/slideLayout86.xml"/><Relationship Id="rId94" Type="http://schemas.openxmlformats.org/officeDocument/2006/relationships/slideLayout" Target="../slideLayouts/slideLayout94.xml"/><Relationship Id="rId99" Type="http://schemas.openxmlformats.org/officeDocument/2006/relationships/slideLayout" Target="../slideLayouts/slideLayout99.xml"/><Relationship Id="rId101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109" Type="http://schemas.openxmlformats.org/officeDocument/2006/relationships/slideLayout" Target="../slideLayouts/slideLayout10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97" Type="http://schemas.openxmlformats.org/officeDocument/2006/relationships/slideLayout" Target="../slideLayouts/slideLayout97.xml"/><Relationship Id="rId104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92" Type="http://schemas.openxmlformats.org/officeDocument/2006/relationships/slideLayout" Target="../slideLayouts/slideLayout92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24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66" Type="http://schemas.openxmlformats.org/officeDocument/2006/relationships/slideLayout" Target="../slideLayouts/slideLayout66.xml"/><Relationship Id="rId87" Type="http://schemas.openxmlformats.org/officeDocument/2006/relationships/slideLayout" Target="../slideLayouts/slideLayout87.xml"/><Relationship Id="rId110" Type="http://schemas.openxmlformats.org/officeDocument/2006/relationships/slideLayout" Target="../slideLayouts/slideLayout110.xml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56" Type="http://schemas.openxmlformats.org/officeDocument/2006/relationships/slideLayout" Target="../slideLayouts/slideLayout56.xml"/><Relationship Id="rId77" Type="http://schemas.openxmlformats.org/officeDocument/2006/relationships/slideLayout" Target="../slideLayouts/slideLayout77.xml"/><Relationship Id="rId100" Type="http://schemas.openxmlformats.org/officeDocument/2006/relationships/slideLayout" Target="../slideLayouts/slideLayout100.xml"/><Relationship Id="rId105" Type="http://schemas.openxmlformats.org/officeDocument/2006/relationships/slideLayout" Target="../slideLayouts/slideLayout105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93" Type="http://schemas.openxmlformats.org/officeDocument/2006/relationships/slideLayout" Target="../slideLayouts/slideLayout93.xml"/><Relationship Id="rId98" Type="http://schemas.openxmlformats.org/officeDocument/2006/relationships/slideLayout" Target="../slideLayouts/slideLayout98.xml"/><Relationship Id="rId3" Type="http://schemas.openxmlformats.org/officeDocument/2006/relationships/slideLayout" Target="../slideLayouts/slideLayout3.xml"/><Relationship Id="rId25" Type="http://schemas.openxmlformats.org/officeDocument/2006/relationships/slideLayout" Target="../slideLayouts/slideLayout25.xml"/><Relationship Id="rId46" Type="http://schemas.openxmlformats.org/officeDocument/2006/relationships/slideLayout" Target="../slideLayouts/slideLayout46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62" Type="http://schemas.openxmlformats.org/officeDocument/2006/relationships/slideLayout" Target="../slideLayouts/slideLayout62.xml"/><Relationship Id="rId83" Type="http://schemas.openxmlformats.org/officeDocument/2006/relationships/slideLayout" Target="../slideLayouts/slideLayout83.xml"/><Relationship Id="rId88" Type="http://schemas.openxmlformats.org/officeDocument/2006/relationships/slideLayout" Target="../slideLayouts/slideLayout88.xml"/><Relationship Id="rId111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lemento grafico 2">
            <a:extLst>
              <a:ext uri="{FF2B5EF4-FFF2-40B4-BE49-F238E27FC236}">
                <a16:creationId xmlns:a16="http://schemas.microsoft.com/office/drawing/2014/main" id="{32C6426B-0D37-1140-5A40-F51A8317C734}"/>
              </a:ext>
            </a:extLst>
          </p:cNvPr>
          <p:cNvPicPr>
            <a:picLocks noChangeAspect="1"/>
          </p:cNvPicPr>
          <p:nvPr userDrawn="1"/>
        </p:nvPicPr>
        <p:blipFill>
          <a:blip r:embed="rId112">
            <a:extLst>
              <a:ext uri="{96DAC541-7B7A-43D3-8B79-37D633B846F1}">
                <asvg:svgBlip xmlns:asvg="http://schemas.microsoft.com/office/drawing/2016/SVG/main" r:embed="rId113"/>
              </a:ext>
            </a:extLst>
          </a:blip>
          <a:stretch>
            <a:fillRect/>
          </a:stretch>
        </p:blipFill>
        <p:spPr>
          <a:xfrm>
            <a:off x="250824" y="232251"/>
            <a:ext cx="813745" cy="166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9179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679" r:id="rId2"/>
    <p:sldLayoutId id="2147483795" r:id="rId3"/>
    <p:sldLayoutId id="2147483711" r:id="rId4"/>
    <p:sldLayoutId id="2147483792" r:id="rId5"/>
    <p:sldLayoutId id="2147483796" r:id="rId6"/>
    <p:sldLayoutId id="2147483793" r:id="rId7"/>
    <p:sldLayoutId id="2147483794" r:id="rId8"/>
    <p:sldLayoutId id="2147483825" r:id="rId9"/>
    <p:sldLayoutId id="2147483660" r:id="rId10"/>
    <p:sldLayoutId id="2147483649" r:id="rId11"/>
    <p:sldLayoutId id="2147483755" r:id="rId12"/>
    <p:sldLayoutId id="2147483715" r:id="rId13"/>
    <p:sldLayoutId id="2147483800" r:id="rId14"/>
    <p:sldLayoutId id="2147483787" r:id="rId15"/>
    <p:sldLayoutId id="2147483705" r:id="rId16"/>
    <p:sldLayoutId id="2147483801" r:id="rId17"/>
    <p:sldLayoutId id="2147483797" r:id="rId18"/>
    <p:sldLayoutId id="2147483798" r:id="rId19"/>
    <p:sldLayoutId id="2147483802" r:id="rId20"/>
    <p:sldLayoutId id="2147483661" r:id="rId21"/>
    <p:sldLayoutId id="2147483799" r:id="rId22"/>
    <p:sldLayoutId id="2147483652" r:id="rId23"/>
    <p:sldLayoutId id="2147483665" r:id="rId24"/>
    <p:sldLayoutId id="2147483666" r:id="rId25"/>
    <p:sldLayoutId id="2147483667" r:id="rId26"/>
    <p:sldLayoutId id="2147483668" r:id="rId27"/>
    <p:sldLayoutId id="2147483669" r:id="rId28"/>
    <p:sldLayoutId id="2147483763" r:id="rId29"/>
    <p:sldLayoutId id="2147483765" r:id="rId30"/>
    <p:sldLayoutId id="2147483768" r:id="rId31"/>
    <p:sldLayoutId id="2147483770" r:id="rId32"/>
    <p:sldLayoutId id="2147483776" r:id="rId33"/>
    <p:sldLayoutId id="2147483784" r:id="rId34"/>
    <p:sldLayoutId id="2147483773" r:id="rId35"/>
    <p:sldLayoutId id="2147483785" r:id="rId36"/>
    <p:sldLayoutId id="2147483780" r:id="rId37"/>
    <p:sldLayoutId id="2147483779" r:id="rId38"/>
    <p:sldLayoutId id="2147483782" r:id="rId39"/>
    <p:sldLayoutId id="2147483783" r:id="rId40"/>
    <p:sldLayoutId id="2147483803" r:id="rId41"/>
    <p:sldLayoutId id="2147483653" r:id="rId42"/>
    <p:sldLayoutId id="2147483714" r:id="rId43"/>
    <p:sldLayoutId id="2147483726" r:id="rId44"/>
    <p:sldLayoutId id="2147483757" r:id="rId45"/>
    <p:sldLayoutId id="2147483805" r:id="rId46"/>
    <p:sldLayoutId id="2147483804" r:id="rId47"/>
    <p:sldLayoutId id="2147483655" r:id="rId48"/>
    <p:sldLayoutId id="2147483727" r:id="rId49"/>
    <p:sldLayoutId id="2147483728" r:id="rId50"/>
    <p:sldLayoutId id="2147483774" r:id="rId51"/>
    <p:sldLayoutId id="2147483775" r:id="rId52"/>
    <p:sldLayoutId id="2147483664" r:id="rId53"/>
    <p:sldLayoutId id="2147483729" r:id="rId54"/>
    <p:sldLayoutId id="2147483730" r:id="rId55"/>
    <p:sldLayoutId id="2147483701" r:id="rId56"/>
    <p:sldLayoutId id="2147483731" r:id="rId57"/>
    <p:sldLayoutId id="2147483733" r:id="rId58"/>
    <p:sldLayoutId id="2147483732" r:id="rId59"/>
    <p:sldLayoutId id="2147483702" r:id="rId60"/>
    <p:sldLayoutId id="2147483703" r:id="rId61"/>
    <p:sldLayoutId id="2147483736" r:id="rId62"/>
    <p:sldLayoutId id="2147483806" r:id="rId63"/>
    <p:sldLayoutId id="2147483734" r:id="rId64"/>
    <p:sldLayoutId id="2147483700" r:id="rId65"/>
    <p:sldLayoutId id="2147483807" r:id="rId66"/>
    <p:sldLayoutId id="2147483737" r:id="rId67"/>
    <p:sldLayoutId id="2147483739" r:id="rId68"/>
    <p:sldLayoutId id="2147483699" r:id="rId69"/>
    <p:sldLayoutId id="2147483741" r:id="rId70"/>
    <p:sldLayoutId id="2147483740" r:id="rId71"/>
    <p:sldLayoutId id="2147483808" r:id="rId72"/>
    <p:sldLayoutId id="2147483685" r:id="rId73"/>
    <p:sldLayoutId id="2147483686" r:id="rId74"/>
    <p:sldLayoutId id="2147483809" r:id="rId75"/>
    <p:sldLayoutId id="2147483689" r:id="rId76"/>
    <p:sldLayoutId id="2147483690" r:id="rId77"/>
    <p:sldLayoutId id="2147483810" r:id="rId78"/>
    <p:sldLayoutId id="2147483688" r:id="rId79"/>
    <p:sldLayoutId id="2147483691" r:id="rId80"/>
    <p:sldLayoutId id="2147483811" r:id="rId81"/>
    <p:sldLayoutId id="2147483687" r:id="rId82"/>
    <p:sldLayoutId id="2147483692" r:id="rId83"/>
    <p:sldLayoutId id="2147483812" r:id="rId84"/>
    <p:sldLayoutId id="2147483694" r:id="rId85"/>
    <p:sldLayoutId id="2147483813" r:id="rId86"/>
    <p:sldLayoutId id="2147483747" r:id="rId87"/>
    <p:sldLayoutId id="2147483695" r:id="rId88"/>
    <p:sldLayoutId id="2147483814" r:id="rId89"/>
    <p:sldLayoutId id="2147483749" r:id="rId90"/>
    <p:sldLayoutId id="2147483696" r:id="rId91"/>
    <p:sldLayoutId id="2147483815" r:id="rId92"/>
    <p:sldLayoutId id="2147483751" r:id="rId93"/>
    <p:sldLayoutId id="2147483697" r:id="rId94"/>
    <p:sldLayoutId id="2147483816" r:id="rId95"/>
    <p:sldLayoutId id="2147483753" r:id="rId96"/>
    <p:sldLayoutId id="2147483760" r:id="rId97"/>
    <p:sldLayoutId id="2147483818" r:id="rId98"/>
    <p:sldLayoutId id="2147483817" r:id="rId99"/>
    <p:sldLayoutId id="2147483761" r:id="rId100"/>
    <p:sldLayoutId id="2147483819" r:id="rId101"/>
    <p:sldLayoutId id="2147483820" r:id="rId102"/>
    <p:sldLayoutId id="2147483821" r:id="rId103"/>
    <p:sldLayoutId id="2147483822" r:id="rId104"/>
    <p:sldLayoutId id="2147483824" r:id="rId105"/>
    <p:sldLayoutId id="2147483823" r:id="rId106"/>
    <p:sldLayoutId id="2147483826" r:id="rId107"/>
    <p:sldLayoutId id="2147483827" r:id="rId108"/>
    <p:sldLayoutId id="2147483829" r:id="rId109"/>
    <p:sldLayoutId id="2147483830" r:id="rId1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0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0.xml"/><Relationship Id="rId4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0.xml"/><Relationship Id="rId5" Type="http://schemas.openxmlformats.org/officeDocument/2006/relationships/image" Target="../media/image39.png"/><Relationship Id="rId4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0B29EF-A1C5-6A17-DCFA-12860FEF59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F65C5604-B7ED-77BD-A948-5F1DCDDB3BD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E0A27061-5660-9D75-1FB3-BB4161EE14B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Titolo 2">
            <a:extLst>
              <a:ext uri="{FF2B5EF4-FFF2-40B4-BE49-F238E27FC236}">
                <a16:creationId xmlns:a16="http://schemas.microsoft.com/office/drawing/2014/main" id="{E24B6D3B-2EE7-BBB4-E0FC-D4D06FE43239}"/>
              </a:ext>
            </a:extLst>
          </p:cNvPr>
          <p:cNvSpPr txBox="1">
            <a:spLocks/>
          </p:cNvSpPr>
          <p:nvPr/>
        </p:nvSpPr>
        <p:spPr>
          <a:xfrm>
            <a:off x="496975" y="1793669"/>
            <a:ext cx="8189825" cy="327066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000" b="0" kern="1200">
                <a:solidFill>
                  <a:schemeClr val="tx1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it-IT" sz="6000" b="1" dirty="0" err="1"/>
              <a:t>Ongoing</a:t>
            </a:r>
            <a:r>
              <a:rPr lang="it-IT" sz="6000" b="1" dirty="0"/>
              <a:t> AML</a:t>
            </a:r>
            <a:br>
              <a:rPr lang="it-IT" sz="4800" dirty="0"/>
            </a:br>
            <a:r>
              <a:rPr lang="it-IT" sz="4400" dirty="0"/>
              <a:t>Compliance e innovazione contro i nuovi schemi criminali</a:t>
            </a:r>
            <a:endParaRPr lang="it-IT" sz="4800" dirty="0"/>
          </a:p>
        </p:txBody>
      </p:sp>
    </p:spTree>
    <p:extLst>
      <p:ext uri="{BB962C8B-B14F-4D97-AF65-F5344CB8AC3E}">
        <p14:creationId xmlns:p14="http://schemas.microsoft.com/office/powerpoint/2010/main" val="8111706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7E772A-C370-0756-3DB0-39929D2802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Image result for wish you were here cover">
            <a:extLst>
              <a:ext uri="{FF2B5EF4-FFF2-40B4-BE49-F238E27FC236}">
                <a16:creationId xmlns:a16="http://schemas.microsoft.com/office/drawing/2014/main" id="{E138910A-971F-D2EF-CC30-F301432C46F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80726" y="-143532"/>
            <a:ext cx="304721" cy="304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en-US" sz="2399"/>
          </a:p>
        </p:txBody>
      </p:sp>
      <p:sp>
        <p:nvSpPr>
          <p:cNvPr id="4" name="CasellaDiTesto 2">
            <a:extLst>
              <a:ext uri="{FF2B5EF4-FFF2-40B4-BE49-F238E27FC236}">
                <a16:creationId xmlns:a16="http://schemas.microsoft.com/office/drawing/2014/main" id="{0E91325F-6FED-10CB-35DB-4671F2C33B8E}"/>
              </a:ext>
            </a:extLst>
          </p:cNvPr>
          <p:cNvSpPr txBox="1">
            <a:spLocks/>
          </p:cNvSpPr>
          <p:nvPr/>
        </p:nvSpPr>
        <p:spPr bwMode="auto">
          <a:xfrm>
            <a:off x="191344" y="423726"/>
            <a:ext cx="11593288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8001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indent="0">
              <a:spcAft>
                <a:spcPts val="1200"/>
              </a:spcAft>
            </a:pPr>
            <a:r>
              <a:rPr lang="en-GB" altLang="en-US" sz="2000" b="1"/>
              <a:t> </a:t>
            </a:r>
          </a:p>
          <a:p>
            <a:pPr>
              <a:spcAft>
                <a:spcPts val="1200"/>
              </a:spcAft>
              <a:buFont typeface="Arial" panose="020B0604020202020204" pitchFamily="34" charset="0"/>
              <a:buChar char="›"/>
            </a:pPr>
            <a:r>
              <a:rPr lang="en-GB" altLang="en-US" sz="2000" err="1"/>
              <a:t>Indirizzo</a:t>
            </a:r>
            <a:r>
              <a:rPr lang="en-GB" altLang="en-US" sz="2000"/>
              <a:t> </a:t>
            </a:r>
            <a:r>
              <a:rPr lang="en-GB" altLang="en-US" sz="2000" err="1"/>
              <a:t>sede</a:t>
            </a:r>
            <a:r>
              <a:rPr lang="en-GB" altLang="en-US" sz="2000"/>
              <a:t> </a:t>
            </a:r>
            <a:r>
              <a:rPr lang="en-GB" altLang="en-US" sz="2000" err="1"/>
              <a:t>legale</a:t>
            </a:r>
            <a:r>
              <a:rPr lang="en-GB" altLang="en-US" sz="2000"/>
              <a:t> di quasi 100 </a:t>
            </a:r>
            <a:r>
              <a:rPr lang="en-GB" altLang="en-US" sz="2000" err="1"/>
              <a:t>imprese</a:t>
            </a:r>
            <a:r>
              <a:rPr lang="en-GB" altLang="en-US" sz="2000"/>
              <a:t> – </a:t>
            </a:r>
            <a:r>
              <a:rPr lang="en-GB" altLang="en-US" sz="2000" err="1"/>
              <a:t>molte</a:t>
            </a:r>
            <a:r>
              <a:rPr lang="en-GB" altLang="en-US" sz="2000"/>
              <a:t> ad alto </a:t>
            </a:r>
            <a:r>
              <a:rPr lang="en-GB" altLang="en-US" sz="2000" err="1"/>
              <a:t>rischio</a:t>
            </a:r>
            <a:r>
              <a:rPr lang="en-GB" altLang="en-US" sz="2000"/>
              <a:t> ‘</a:t>
            </a:r>
            <a:r>
              <a:rPr lang="en-GB" altLang="en-US" sz="2000" err="1"/>
              <a:t>cartiera</a:t>
            </a:r>
            <a:r>
              <a:rPr lang="en-GB" altLang="en-US" sz="2000"/>
              <a:t>’ e con </a:t>
            </a:r>
            <a:r>
              <a:rPr lang="en-GB" altLang="en-US" sz="2000" err="1"/>
              <a:t>cicli</a:t>
            </a:r>
            <a:r>
              <a:rPr lang="en-GB" altLang="en-US" sz="2000"/>
              <a:t> di vita breve 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AA6A51AC-390B-65B6-99C8-B78080326B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8226" y="1405460"/>
            <a:ext cx="6040320" cy="3630876"/>
          </a:xfrm>
          <a:prstGeom prst="rect">
            <a:avLst/>
          </a:prstGeom>
        </p:spPr>
      </p:pic>
      <p:sp>
        <p:nvSpPr>
          <p:cNvPr id="13" name="Titolo 2">
            <a:extLst>
              <a:ext uri="{FF2B5EF4-FFF2-40B4-BE49-F238E27FC236}">
                <a16:creationId xmlns:a16="http://schemas.microsoft.com/office/drawing/2014/main" id="{6699D08A-2F83-76D8-3889-D6D9C00E3BDF}"/>
              </a:ext>
            </a:extLst>
          </p:cNvPr>
          <p:cNvSpPr txBox="1">
            <a:spLocks/>
          </p:cNvSpPr>
          <p:nvPr/>
        </p:nvSpPr>
        <p:spPr>
          <a:xfrm>
            <a:off x="4935873" y="158152"/>
            <a:ext cx="11377262" cy="711081"/>
          </a:xfrm>
          <a:prstGeom prst="rect">
            <a:avLst/>
          </a:prstGeom>
        </p:spPr>
        <p:txBody>
          <a:bodyPr lIns="0" rIns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 baseline="0">
                <a:solidFill>
                  <a:srgbClr val="1C305B"/>
                </a:solidFill>
                <a:latin typeface="Source Sans Pro Black" panose="020B0803030403020204" pitchFamily="34" charset="0"/>
                <a:ea typeface="Source Sans Pro Black" panose="020B0803030403020204" pitchFamily="34" charset="0"/>
                <a:cs typeface="Open Sans Extrabold" panose="020B0906030804020204" pitchFamily="34" charset="0"/>
              </a:defRPr>
            </a:lvl1pPr>
          </a:lstStyle>
          <a:p>
            <a:r>
              <a:rPr lang="it-IT" sz="2400"/>
              <a:t>Hot-spot e concentrazioni di imprese ad alto rischio</a:t>
            </a:r>
          </a:p>
        </p:txBody>
      </p:sp>
      <p:pic>
        <p:nvPicPr>
          <p:cNvPr id="15" name="Immagine 14" descr="Immagine che contiene testo, Carattere, grafica, Elementi grafici&#10;&#10;Il contenuto generato dall&amp;#39;IA potrebbe non essere corretto.">
            <a:extLst>
              <a:ext uri="{FF2B5EF4-FFF2-40B4-BE49-F238E27FC236}">
                <a16:creationId xmlns:a16="http://schemas.microsoft.com/office/drawing/2014/main" id="{0113FD76-2E38-FB2B-3F21-EAD510309B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560" y="158600"/>
            <a:ext cx="3138579" cy="329781"/>
          </a:xfrm>
          <a:prstGeom prst="rect">
            <a:avLst/>
          </a:prstGeom>
        </p:spPr>
      </p:pic>
      <p:pic>
        <p:nvPicPr>
          <p:cNvPr id="17" name="Immagine 16" descr="Immagine che contiene testo, schermata, numero, Carattere&#10;&#10;Il contenuto generato dall&amp;#39;IA potrebbe non essere corretto.">
            <a:extLst>
              <a:ext uri="{FF2B5EF4-FFF2-40B4-BE49-F238E27FC236}">
                <a16:creationId xmlns:a16="http://schemas.microsoft.com/office/drawing/2014/main" id="{AC7D7F70-B8CB-6AFC-5327-3F3CA8FC29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0208" y="3120081"/>
            <a:ext cx="5791045" cy="3418704"/>
          </a:xfrm>
          <a:prstGeom prst="rect">
            <a:avLst/>
          </a:prstGeom>
        </p:spPr>
      </p:pic>
      <p:pic>
        <p:nvPicPr>
          <p:cNvPr id="18" name="Immagine 17" descr="Immagine che contiene schermata, Elementi grafici, design&#10;&#10;Il contenuto generato dall&amp;#39;IA potrebbe non essere corretto.">
            <a:extLst>
              <a:ext uri="{FF2B5EF4-FFF2-40B4-BE49-F238E27FC236}">
                <a16:creationId xmlns:a16="http://schemas.microsoft.com/office/drawing/2014/main" id="{AA6ADE76-8336-7941-5A86-4225AC0267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76106" y="4045808"/>
            <a:ext cx="1623113" cy="1000898"/>
          </a:xfrm>
          <a:prstGeom prst="rect">
            <a:avLst/>
          </a:prstGeom>
        </p:spPr>
      </p:pic>
      <p:pic>
        <p:nvPicPr>
          <p:cNvPr id="19" name="Immagine 18" descr="Immagine che contiene testo, automobile, edificio, Veicolo terrestre&#10;&#10;Il contenuto generato dall&amp;#39;IA potrebbe non essere corretto.">
            <a:extLst>
              <a:ext uri="{FF2B5EF4-FFF2-40B4-BE49-F238E27FC236}">
                <a16:creationId xmlns:a16="http://schemas.microsoft.com/office/drawing/2014/main" id="{DBF8F9A6-BAC5-AB09-2657-E875A3D405E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35022" y="5173105"/>
            <a:ext cx="3201904" cy="1396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89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665411-2B67-2D63-EEDD-F832D4CFBF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B43108DB-60C8-EFED-80F5-DD2AD08AB8B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A47646A6-E857-63B3-C906-8A756F1F576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Titolo 2">
            <a:extLst>
              <a:ext uri="{FF2B5EF4-FFF2-40B4-BE49-F238E27FC236}">
                <a16:creationId xmlns:a16="http://schemas.microsoft.com/office/drawing/2014/main" id="{F6FB9817-A3C6-C387-02C2-257B29235317}"/>
              </a:ext>
            </a:extLst>
          </p:cNvPr>
          <p:cNvSpPr txBox="1">
            <a:spLocks/>
          </p:cNvSpPr>
          <p:nvPr/>
        </p:nvSpPr>
        <p:spPr>
          <a:xfrm>
            <a:off x="496975" y="1793669"/>
            <a:ext cx="8189825" cy="327066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000" b="0" kern="1200">
                <a:solidFill>
                  <a:schemeClr val="tx1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it-IT" sz="6000" b="1" dirty="0" err="1"/>
              <a:t>Ongoing</a:t>
            </a:r>
            <a:r>
              <a:rPr lang="it-IT" sz="6000" b="1" dirty="0"/>
              <a:t> AML</a:t>
            </a:r>
            <a:br>
              <a:rPr lang="it-IT" sz="4800" dirty="0"/>
            </a:br>
            <a:r>
              <a:rPr lang="it-IT" sz="4400" dirty="0"/>
              <a:t>Compliance e innovazione contro i nuovi schemi criminali</a:t>
            </a:r>
            <a:endParaRPr lang="it-IT" sz="4800" dirty="0"/>
          </a:p>
        </p:txBody>
      </p:sp>
    </p:spTree>
    <p:extLst>
      <p:ext uri="{BB962C8B-B14F-4D97-AF65-F5344CB8AC3E}">
        <p14:creationId xmlns:p14="http://schemas.microsoft.com/office/powerpoint/2010/main" val="8776095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6D9242-9BB0-5D65-DBB5-A9CB47B82C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esto 1">
            <a:extLst>
              <a:ext uri="{FF2B5EF4-FFF2-40B4-BE49-F238E27FC236}">
                <a16:creationId xmlns:a16="http://schemas.microsoft.com/office/drawing/2014/main" id="{A7EF39DA-2E11-0662-D4C7-8B20B854E36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it-IT" b="1" dirty="0"/>
              <a:t>Diego Granito </a:t>
            </a:r>
            <a:r>
              <a:rPr lang="it-IT" dirty="0"/>
              <a:t>| AML Consultant, Deda Bit</a:t>
            </a:r>
          </a:p>
        </p:txBody>
      </p:sp>
      <p:sp>
        <p:nvSpPr>
          <p:cNvPr id="6" name="Titolo 2">
            <a:extLst>
              <a:ext uri="{FF2B5EF4-FFF2-40B4-BE49-F238E27FC236}">
                <a16:creationId xmlns:a16="http://schemas.microsoft.com/office/drawing/2014/main" id="{8D73F587-B4CC-2E16-11AD-467242ED0755}"/>
              </a:ext>
            </a:extLst>
          </p:cNvPr>
          <p:cNvSpPr txBox="1">
            <a:spLocks/>
          </p:cNvSpPr>
          <p:nvPr/>
        </p:nvSpPr>
        <p:spPr>
          <a:xfrm>
            <a:off x="496975" y="1793669"/>
            <a:ext cx="8189825" cy="327066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000" b="0" kern="1200">
                <a:solidFill>
                  <a:schemeClr val="tx1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it-IT" sz="6000" b="1" dirty="0" err="1"/>
              <a:t>Ongoing</a:t>
            </a:r>
            <a:r>
              <a:rPr lang="it-IT" sz="6000" b="1" dirty="0"/>
              <a:t> AML</a:t>
            </a:r>
            <a:br>
              <a:rPr lang="it-IT" sz="4800" dirty="0"/>
            </a:br>
            <a:r>
              <a:rPr lang="it-IT" sz="4400" dirty="0"/>
              <a:t>Compliance e innovazione contro i nuovi schemi criminali</a:t>
            </a:r>
            <a:endParaRPr lang="it-IT" sz="4800" dirty="0"/>
          </a:p>
        </p:txBody>
      </p:sp>
    </p:spTree>
    <p:extLst>
      <p:ext uri="{BB962C8B-B14F-4D97-AF65-F5344CB8AC3E}">
        <p14:creationId xmlns:p14="http://schemas.microsoft.com/office/powerpoint/2010/main" val="23217982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43BEE8B-D199-8014-74BC-8F5A810696D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it-IT"/>
              <a:t>Lo stress operativo degli operatori AML: numeri e fonti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F4280B3B-B5CB-CFAD-C3DF-0FD52CAB2D1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50E011A3-96D8-EB9D-1B07-D35001108BC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27476652-F552-C43E-48CB-1FBBEA6EC50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531232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162FF7B-014E-CE78-A8DA-35EA044DAE8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/>
              <a:t>Diego Granito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36749423-F8A4-EEBB-95D9-2C6CA048620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it-IT"/>
              <a:t>una slide con le banche dati/data base di screening/liste per dare un’idea della vastità delle fonti.</a:t>
            </a:r>
          </a:p>
          <a:p>
            <a:br>
              <a:rPr lang="it-IT"/>
            </a:br>
            <a:r>
              <a:rPr lang="it-IT"/>
              <a:t>Vorremmo poi trovare dei numeri (sulle segnalazioni antiriciclaggio, sull’aumento atteso dei volumi di instant payment,…) che possano dare un’idea dello stress a cui sono sottoposti gli operatori e quindi della necessità di risposta dei sistemi</a:t>
            </a:r>
          </a:p>
          <a:p>
            <a:endParaRPr lang="it-IT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27DE1D4-FE4D-A97E-8D9B-74838E5C68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8357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293B35-9CD5-06CA-0E28-8762C53FA3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582B705-9CCC-1589-EC94-17004A4BF5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6975" y="2013857"/>
            <a:ext cx="7492461" cy="1915886"/>
          </a:xfrm>
        </p:spPr>
        <p:txBody>
          <a:bodyPr>
            <a:normAutofit fontScale="90000"/>
          </a:bodyPr>
          <a:lstStyle/>
          <a:p>
            <a:pPr lvl="0" eaLnBrk="0" fontAlgn="base" hangingPunct="0">
              <a:lnSpc>
                <a:spcPct val="100000"/>
              </a:lnSpc>
              <a:spcAft>
                <a:spcPct val="0"/>
              </a:spcAft>
            </a:pPr>
            <a:r>
              <a:rPr lang="it-IT" altLang="it-IT" b="1"/>
              <a:t>500 milioni di instant payment </a:t>
            </a:r>
            <a:br>
              <a:rPr lang="it-IT" altLang="it-IT" b="1"/>
            </a:br>
            <a:r>
              <a:rPr lang="it-IT" altLang="it-IT" b="1"/>
              <a:t>nel 2024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C84EAB04-88DF-5061-1EB0-3097C17088E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it-IT" altLang="it-IT"/>
              <a:t>+40% </a:t>
            </a:r>
            <a:r>
              <a:rPr lang="it-IT" altLang="it-IT" err="1"/>
              <a:t>YoY</a:t>
            </a:r>
            <a:r>
              <a:rPr lang="it-IT" altLang="it-IT"/>
              <a:t> (</a:t>
            </a:r>
            <a:r>
              <a:rPr lang="it-IT"/>
              <a:t>Banca d’Italia, ABI, Osservatorio Innovative Payments Politecnico di Milano</a:t>
            </a:r>
            <a:r>
              <a:rPr lang="it-IT" altLang="it-IT"/>
              <a:t>)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78CC93E7-0236-733F-E603-62B1F8F44E7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0F6FD55F-F618-09AD-05AA-40D9D2EF21A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355104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>
            <a:extLst>
              <a:ext uri="{FF2B5EF4-FFF2-40B4-BE49-F238E27FC236}">
                <a16:creationId xmlns:a16="http://schemas.microsoft.com/office/drawing/2014/main" id="{434DE4D0-03B9-F965-8BD6-25156F5391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51494" y="1132480"/>
            <a:ext cx="2743533" cy="4796682"/>
          </a:xfrm>
        </p:spPr>
        <p:txBody>
          <a:bodyPr/>
          <a:lstStyle/>
          <a:p>
            <a:r>
              <a:rPr lang="it-IT"/>
              <a:t>947 Mln di SCT Instant </a:t>
            </a:r>
            <a:br>
              <a:rPr lang="it-IT"/>
            </a:br>
            <a:r>
              <a:rPr lang="it-IT"/>
              <a:t>entro il 2028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5B8C8A23-F2E3-1A1D-D1B4-40E24F03EF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972" y="1132479"/>
            <a:ext cx="8354288" cy="5095065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64757BEB-3A77-9840-BC4C-FDD74BCFF661}"/>
              </a:ext>
            </a:extLst>
          </p:cNvPr>
          <p:cNvSpPr txBox="1"/>
          <p:nvPr/>
        </p:nvSpPr>
        <p:spPr>
          <a:xfrm>
            <a:off x="391261" y="6436576"/>
            <a:ext cx="1110146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100"/>
              <a:t>Fonte: «Instant Payments: prospettive di crescita e impatti per i player del mercato» di PwC - elaborazione PwC su dati ECB e Banca d’Italia </a:t>
            </a:r>
          </a:p>
        </p:txBody>
      </p:sp>
    </p:spTree>
    <p:extLst>
      <p:ext uri="{BB962C8B-B14F-4D97-AF65-F5344CB8AC3E}">
        <p14:creationId xmlns:p14="http://schemas.microsoft.com/office/powerpoint/2010/main" val="20973434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07C14C-F9B5-4862-ECFB-6EA871DD78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F59887C2-3E6B-6C64-B20E-BC1E6FAF680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0FA0CF78-00A3-D277-076C-0C421A21A5F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Titolo 2">
            <a:extLst>
              <a:ext uri="{FF2B5EF4-FFF2-40B4-BE49-F238E27FC236}">
                <a16:creationId xmlns:a16="http://schemas.microsoft.com/office/drawing/2014/main" id="{2CA7C10A-5DE7-D0A0-7495-A0F3F41F566A}"/>
              </a:ext>
            </a:extLst>
          </p:cNvPr>
          <p:cNvSpPr txBox="1">
            <a:spLocks/>
          </p:cNvSpPr>
          <p:nvPr/>
        </p:nvSpPr>
        <p:spPr>
          <a:xfrm>
            <a:off x="496975" y="1793669"/>
            <a:ext cx="8189825" cy="327066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000" b="0" kern="1200">
                <a:solidFill>
                  <a:schemeClr val="tx1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it-IT" sz="6000" b="1" dirty="0" err="1"/>
              <a:t>Ongoing</a:t>
            </a:r>
            <a:r>
              <a:rPr lang="it-IT" sz="6000" b="1" dirty="0"/>
              <a:t> AML</a:t>
            </a:r>
            <a:br>
              <a:rPr lang="it-IT" sz="4800" dirty="0"/>
            </a:br>
            <a:r>
              <a:rPr lang="it-IT" sz="4400" dirty="0"/>
              <a:t>Compliance e innovazione contro i nuovi schemi criminali</a:t>
            </a:r>
            <a:endParaRPr lang="it-IT" sz="4800" dirty="0"/>
          </a:p>
        </p:txBody>
      </p:sp>
    </p:spTree>
    <p:extLst>
      <p:ext uri="{BB962C8B-B14F-4D97-AF65-F5344CB8AC3E}">
        <p14:creationId xmlns:p14="http://schemas.microsoft.com/office/powerpoint/2010/main" val="36049122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51B11B-CBB3-6F3E-9524-6CCBCD2106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esto 1">
            <a:extLst>
              <a:ext uri="{FF2B5EF4-FFF2-40B4-BE49-F238E27FC236}">
                <a16:creationId xmlns:a16="http://schemas.microsoft.com/office/drawing/2014/main" id="{CACEDAFE-9AA7-F855-B15D-F791EE2A518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it-IT" b="1" dirty="0"/>
              <a:t>Dario Fabiani </a:t>
            </a:r>
            <a:r>
              <a:rPr lang="it-IT" dirty="0"/>
              <a:t>| Ai Consultant, Deda Ai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2BFDC9D3-5B85-DCA2-7F9D-76079BF980F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AFC5FC35-FC0E-E059-E860-DE947EAFCFD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8" name="Titolo 2">
            <a:extLst>
              <a:ext uri="{FF2B5EF4-FFF2-40B4-BE49-F238E27FC236}">
                <a16:creationId xmlns:a16="http://schemas.microsoft.com/office/drawing/2014/main" id="{88A203F3-2307-0935-F137-3D81F527B900}"/>
              </a:ext>
            </a:extLst>
          </p:cNvPr>
          <p:cNvSpPr txBox="1">
            <a:spLocks/>
          </p:cNvSpPr>
          <p:nvPr/>
        </p:nvSpPr>
        <p:spPr>
          <a:xfrm>
            <a:off x="496975" y="1793669"/>
            <a:ext cx="8189825" cy="327066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000" b="0" kern="1200">
                <a:solidFill>
                  <a:schemeClr val="tx1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it-IT" sz="6000" b="1" dirty="0" err="1"/>
              <a:t>Ongoing</a:t>
            </a:r>
            <a:r>
              <a:rPr lang="it-IT" sz="6000" b="1" dirty="0"/>
              <a:t> AML</a:t>
            </a:r>
            <a:br>
              <a:rPr lang="it-IT" sz="4800" dirty="0"/>
            </a:br>
            <a:r>
              <a:rPr lang="it-IT" sz="4400" dirty="0"/>
              <a:t>Compliance e innovazione contro i nuovi schemi criminali</a:t>
            </a:r>
            <a:endParaRPr lang="it-IT" sz="4800" dirty="0"/>
          </a:p>
        </p:txBody>
      </p:sp>
    </p:spTree>
    <p:extLst>
      <p:ext uri="{BB962C8B-B14F-4D97-AF65-F5344CB8AC3E}">
        <p14:creationId xmlns:p14="http://schemas.microsoft.com/office/powerpoint/2010/main" val="2432826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6D8346-263F-A191-65E0-34BB10C647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olo 15">
            <a:extLst>
              <a:ext uri="{FF2B5EF4-FFF2-40B4-BE49-F238E27FC236}">
                <a16:creationId xmlns:a16="http://schemas.microsoft.com/office/drawing/2014/main" id="{FA8447AB-6F7F-5E21-1409-E9A66A3CC7B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lIns="91440" tIns="45720" rIns="91440" bIns="45720" anchor="t">
            <a:noAutofit/>
          </a:bodyPr>
          <a:lstStyle>
            <a:defPPr>
              <a:defRPr lang="it-IT"/>
            </a:defPPr>
            <a:lvl1pPr marL="0" algn="l" defTabSz="60963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815" algn="l" defTabSz="60963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630" algn="l" defTabSz="60963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46" algn="l" defTabSz="60963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261" algn="l" defTabSz="60963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4076" algn="l" defTabSz="60963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91" algn="l" defTabSz="60963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707" algn="l" defTabSz="60963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522" algn="l" defTabSz="60963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3200" err="1"/>
              <a:t>Agentic</a:t>
            </a:r>
            <a:r>
              <a:rPr lang="it-IT" sz="3200"/>
              <a:t> AI per l’AML</a:t>
            </a:r>
            <a:endParaRPr lang="it-IT" sz="3200">
              <a:cs typeface="Arial"/>
            </a:endParaRPr>
          </a:p>
        </p:txBody>
      </p:sp>
      <p:sp>
        <p:nvSpPr>
          <p:cNvPr id="35" name="Segnaposto testo 34">
            <a:extLst>
              <a:ext uri="{FF2B5EF4-FFF2-40B4-BE49-F238E27FC236}">
                <a16:creationId xmlns:a16="http://schemas.microsoft.com/office/drawing/2014/main" id="{A42F7BAE-3DBD-D33B-3088-0FFBBA9CADF4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461535" y="2756201"/>
            <a:ext cx="3006399" cy="2136816"/>
          </a:xfrm>
        </p:spPr>
        <p:txBody>
          <a:bodyPr lIns="91440" tIns="45720" rIns="91440" bIns="45720" anchor="t">
            <a:noAutofit/>
          </a:bodyPr>
          <a:lstStyle>
            <a:defPPr>
              <a:defRPr lang="it-IT"/>
            </a:defPPr>
            <a:lvl1pPr marL="0" algn="l" defTabSz="60963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815" algn="l" defTabSz="60963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630" algn="l" defTabSz="60963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46" algn="l" defTabSz="60963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261" algn="l" defTabSz="60963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4076" algn="l" defTabSz="60963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91" algn="l" defTabSz="60963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707" algn="l" defTabSz="60963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522" algn="l" defTabSz="60963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04800" indent="-304800">
              <a:buFont typeface="Arial" panose="020B0604020202020204" pitchFamily="34" charset="0"/>
              <a:buChar char="•"/>
            </a:pPr>
            <a:r>
              <a:rPr lang="it-IT" sz="2100"/>
              <a:t>Processo di </a:t>
            </a:r>
            <a:r>
              <a:rPr lang="it-IT" sz="2100" err="1"/>
              <a:t>onboarding</a:t>
            </a:r>
            <a:r>
              <a:rPr lang="it-IT" sz="2100"/>
              <a:t> della clientela </a:t>
            </a:r>
            <a:endParaRPr lang="it-IT" sz="2100">
              <a:cs typeface="Arial"/>
            </a:endParaRPr>
          </a:p>
          <a:p>
            <a:pPr marL="304800" indent="-304800">
              <a:buFont typeface="Arial" panose="020B0604020202020204" pitchFamily="34" charset="0"/>
              <a:buChar char="•"/>
            </a:pPr>
            <a:r>
              <a:rPr lang="it-IT" sz="2100"/>
              <a:t>Troppi falsi positivi</a:t>
            </a:r>
            <a:endParaRPr lang="it-IT" sz="2100">
              <a:cs typeface="Arial"/>
            </a:endParaRPr>
          </a:p>
        </p:txBody>
      </p:sp>
      <p:sp>
        <p:nvSpPr>
          <p:cNvPr id="40" name="Rectangle 1">
            <a:extLst>
              <a:ext uri="{FF2B5EF4-FFF2-40B4-BE49-F238E27FC236}">
                <a16:creationId xmlns:a16="http://schemas.microsoft.com/office/drawing/2014/main" id="{68C43A64-5547-A7A9-6C38-CE8441914F51}"/>
              </a:ext>
            </a:extLst>
          </p:cNvPr>
          <p:cNvSpPr>
            <a:spLocks noGrp="1" noChangeArrowheads="1"/>
          </p:cNvSpPr>
          <p:nvPr>
            <p:ph type="body" sz="quarter" idx="32"/>
          </p:nvPr>
        </p:nvSpPr>
        <p:spPr bwMode="auto">
          <a:xfrm>
            <a:off x="3778359" y="2724076"/>
            <a:ext cx="3395421" cy="17027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0960" tIns="30480" rIns="60960" bIns="30480" numCol="1" anchor="ctr" anchorCtr="0" compatLnSpc="1">
            <a:prstTxWarp prst="textNoShape">
              <a:avLst/>
            </a:prstTxWarp>
            <a:spAutoFit/>
          </a:bodyPr>
          <a:lstStyle>
            <a:defPPr>
              <a:defRPr lang="it-IT"/>
            </a:defPPr>
            <a:lvl1pPr marL="0" algn="l" defTabSz="60963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815" algn="l" defTabSz="60963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630" algn="l" defTabSz="60963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46" algn="l" defTabSz="60963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261" algn="l" defTabSz="60963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4076" algn="l" defTabSz="60963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91" algn="l" defTabSz="60963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707" algn="l" defTabSz="60963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522" algn="l" defTabSz="60963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04815" marR="0" lvl="0" indent="-304815" algn="l" defTabSz="60963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it-IT" altLang="it-IT" sz="2133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Sistema </a:t>
            </a:r>
            <a:r>
              <a:rPr kumimoji="0" lang="it-IT" altLang="it-IT" sz="2133" i="0" u="none" strike="noStrike" cap="none" normalizeH="0" baseline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Agentico</a:t>
            </a:r>
            <a:r>
              <a:rPr kumimoji="0" lang="it-IT" altLang="it-IT" sz="2133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AI ibrido </a:t>
            </a:r>
            <a:r>
              <a:rPr kumimoji="0" lang="it-IT" altLang="it-IT" sz="2133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(ML + regole) </a:t>
            </a:r>
            <a:r>
              <a:rPr lang="it-IT" altLang="it-IT" sz="2133" b="0">
                <a:latin typeface="Arial" panose="020B0604020202020204" pitchFamily="34" charset="0"/>
              </a:rPr>
              <a:t>a supporto dell’operatore per iden</a:t>
            </a:r>
            <a:r>
              <a:rPr lang="it-IT" altLang="it-IT" sz="2133" b="0"/>
              <a:t>tificare casi a rischio</a:t>
            </a:r>
            <a:endParaRPr kumimoji="0" lang="it-IT" altLang="it-IT" sz="2133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1" name="Rectangle 2">
            <a:extLst>
              <a:ext uri="{FF2B5EF4-FFF2-40B4-BE49-F238E27FC236}">
                <a16:creationId xmlns:a16="http://schemas.microsoft.com/office/drawing/2014/main" id="{EA53EBD9-6579-68B6-B000-FA9A789271EE}"/>
              </a:ext>
            </a:extLst>
          </p:cNvPr>
          <p:cNvSpPr>
            <a:spLocks noGrp="1" noChangeArrowheads="1"/>
          </p:cNvSpPr>
          <p:nvPr>
            <p:ph type="body" sz="quarter" idx="30"/>
          </p:nvPr>
        </p:nvSpPr>
        <p:spPr bwMode="auto">
          <a:xfrm>
            <a:off x="7695800" y="2777205"/>
            <a:ext cx="3971333" cy="16773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0960" tIns="30480" rIns="60960" bIns="30480" numCol="1" anchor="ctr" anchorCtr="0" compatLnSpc="1">
            <a:prstTxWarp prst="textNoShape">
              <a:avLst/>
            </a:prstTxWarp>
            <a:spAutoFit/>
          </a:bodyPr>
          <a:lstStyle>
            <a:defPPr>
              <a:defRPr lang="it-IT"/>
            </a:defPPr>
            <a:lvl1pPr marL="0" algn="l" defTabSz="60963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815" algn="l" defTabSz="60963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630" algn="l" defTabSz="60963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46" algn="l" defTabSz="60963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261" algn="l" defTabSz="60963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4076" algn="l" defTabSz="60963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91" algn="l" defTabSz="60963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707" algn="l" defTabSz="60963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522" algn="l" defTabSz="60963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04800" marR="0" lvl="0" indent="-304800" algn="l" defTabSz="60963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it-IT" altLang="it-IT" sz="2100" dirty="0"/>
              <a:t>Forte riduzione d</a:t>
            </a:r>
            <a:r>
              <a:rPr kumimoji="0" lang="it-IT" altLang="it-IT" sz="2100" i="0" u="none" strike="noStrike" cap="none" normalizeH="0" baseline="0" dirty="0">
                <a:ln>
                  <a:noFill/>
                </a:ln>
                <a:effectLst/>
                <a:latin typeface="Arial"/>
                <a:cs typeface="Arial"/>
              </a:rPr>
              <a:t>i falsi positivi</a:t>
            </a:r>
            <a:r>
              <a:rPr kumimoji="0" lang="it-IT" altLang="it-IT" sz="2100" b="0" i="0" u="none" strike="noStrike" cap="none" normalizeH="0" baseline="0" dirty="0">
                <a:ln>
                  <a:noFill/>
                </a:ln>
                <a:effectLst/>
                <a:latin typeface="Arial"/>
                <a:cs typeface="Arial"/>
              </a:rPr>
              <a:t> </a:t>
            </a:r>
            <a:endParaRPr lang="en-US" dirty="0"/>
          </a:p>
          <a:p>
            <a:pPr marL="304800" marR="0" lvl="0" indent="-304800" algn="l" defTabSz="60963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it-IT" altLang="it-IT" sz="2100"/>
              <a:t>Decisioni più rapide e accurate </a:t>
            </a:r>
          </a:p>
          <a:p>
            <a:pPr marL="304800" marR="0" lvl="0" indent="-304800" algn="l" defTabSz="60963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it-IT" altLang="it-IT" sz="2100"/>
              <a:t>Operatore resta centrale </a:t>
            </a:r>
          </a:p>
        </p:txBody>
      </p:sp>
      <p:sp>
        <p:nvSpPr>
          <p:cNvPr id="14" name="Freccia a gallone 13">
            <a:extLst>
              <a:ext uri="{FF2B5EF4-FFF2-40B4-BE49-F238E27FC236}">
                <a16:creationId xmlns:a16="http://schemas.microsoft.com/office/drawing/2014/main" id="{3E57AFDB-5F4B-B96C-2927-C67DECDBAA5C}"/>
              </a:ext>
            </a:extLst>
          </p:cNvPr>
          <p:cNvSpPr/>
          <p:nvPr/>
        </p:nvSpPr>
        <p:spPr>
          <a:xfrm>
            <a:off x="3286309" y="2542475"/>
            <a:ext cx="381000" cy="2247197"/>
          </a:xfrm>
          <a:prstGeom prst="chevron">
            <a:avLst>
              <a:gd name="adj" fmla="val 73158"/>
            </a:avLst>
          </a:prstGeom>
          <a:solidFill>
            <a:srgbClr val="5B19E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it-IT"/>
            </a:defPPr>
            <a:lvl1pPr marL="0" algn="l" defTabSz="60963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815" algn="l" defTabSz="60963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630" algn="l" defTabSz="60963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46" algn="l" defTabSz="60963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261" algn="l" defTabSz="60963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4076" algn="l" defTabSz="60963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91" algn="l" defTabSz="60963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707" algn="l" defTabSz="60963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522" algn="l" defTabSz="60963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it-IT" sz="800">
              <a:solidFill>
                <a:srgbClr val="5B19E8"/>
              </a:solidFill>
            </a:endParaRPr>
          </a:p>
        </p:txBody>
      </p:sp>
      <p:sp>
        <p:nvSpPr>
          <p:cNvPr id="15" name="Freccia a gallone 14">
            <a:extLst>
              <a:ext uri="{FF2B5EF4-FFF2-40B4-BE49-F238E27FC236}">
                <a16:creationId xmlns:a16="http://schemas.microsoft.com/office/drawing/2014/main" id="{C5411602-302C-8DB4-8BA5-D021D16766D5}"/>
              </a:ext>
            </a:extLst>
          </p:cNvPr>
          <p:cNvSpPr/>
          <p:nvPr/>
        </p:nvSpPr>
        <p:spPr>
          <a:xfrm>
            <a:off x="7120530" y="2542474"/>
            <a:ext cx="381000" cy="2247197"/>
          </a:xfrm>
          <a:prstGeom prst="chevron">
            <a:avLst>
              <a:gd name="adj" fmla="val 73158"/>
            </a:avLst>
          </a:prstGeom>
          <a:solidFill>
            <a:srgbClr val="5B19E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it-IT"/>
            </a:defPPr>
            <a:lvl1pPr marL="0" algn="l" defTabSz="60963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815" algn="l" defTabSz="60963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630" algn="l" defTabSz="60963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46" algn="l" defTabSz="60963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261" algn="l" defTabSz="60963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4076" algn="l" defTabSz="60963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91" algn="l" defTabSz="60963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707" algn="l" defTabSz="60963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522" algn="l" defTabSz="60963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it-IT" sz="800">
              <a:solidFill>
                <a:srgbClr val="5B19E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96130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esto 1">
            <a:extLst>
              <a:ext uri="{FF2B5EF4-FFF2-40B4-BE49-F238E27FC236}">
                <a16:creationId xmlns:a16="http://schemas.microsoft.com/office/drawing/2014/main" id="{ED64D708-190B-D3E0-64C4-4A72A3B854F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it-IT" b="1" dirty="0"/>
              <a:t>Avv. Fabrizio </a:t>
            </a:r>
            <a:r>
              <a:rPr lang="it-IT" b="1" dirty="0" err="1"/>
              <a:t>Vedana</a:t>
            </a:r>
            <a:r>
              <a:rPr lang="it-IT" b="1" dirty="0"/>
              <a:t> </a:t>
            </a:r>
            <a:r>
              <a:rPr lang="it-IT" dirty="0"/>
              <a:t>| Presidente </a:t>
            </a:r>
            <a:r>
              <a:rPr lang="it-IT" dirty="0" err="1"/>
              <a:t>AssoCASP</a:t>
            </a:r>
            <a:r>
              <a:rPr lang="it-IT" dirty="0"/>
              <a:t> e membro del comitato di presidenza ENIA </a:t>
            </a:r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7775ED7A-BF85-87F2-F36D-781527B35C9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BD6549FD-E60E-19F7-7007-3101C0CAB12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11" name="Titolo 2">
            <a:extLst>
              <a:ext uri="{FF2B5EF4-FFF2-40B4-BE49-F238E27FC236}">
                <a16:creationId xmlns:a16="http://schemas.microsoft.com/office/drawing/2014/main" id="{E7C58DB1-6555-A899-F164-27878EF9EE2C}"/>
              </a:ext>
            </a:extLst>
          </p:cNvPr>
          <p:cNvSpPr txBox="1">
            <a:spLocks/>
          </p:cNvSpPr>
          <p:nvPr/>
        </p:nvSpPr>
        <p:spPr>
          <a:xfrm>
            <a:off x="496975" y="1793669"/>
            <a:ext cx="8189825" cy="327066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000" b="0" kern="1200">
                <a:solidFill>
                  <a:schemeClr val="tx1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it-IT" sz="6000" b="1" dirty="0" err="1"/>
              <a:t>Ongoing</a:t>
            </a:r>
            <a:r>
              <a:rPr lang="it-IT" sz="6000" b="1" dirty="0"/>
              <a:t> AML</a:t>
            </a:r>
            <a:br>
              <a:rPr lang="it-IT" sz="4800" dirty="0"/>
            </a:br>
            <a:r>
              <a:rPr lang="it-IT" sz="4400" dirty="0"/>
              <a:t>Compliance e innovazione contro i nuovi schemi criminali</a:t>
            </a:r>
            <a:endParaRPr lang="it-IT" sz="4800" dirty="0"/>
          </a:p>
        </p:txBody>
      </p:sp>
    </p:spTree>
    <p:extLst>
      <p:ext uri="{BB962C8B-B14F-4D97-AF65-F5344CB8AC3E}">
        <p14:creationId xmlns:p14="http://schemas.microsoft.com/office/powerpoint/2010/main" val="2235074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3C4D44-5877-6CBE-F5F0-F066FE9E95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olo 15">
            <a:extLst>
              <a:ext uri="{FF2B5EF4-FFF2-40B4-BE49-F238E27FC236}">
                <a16:creationId xmlns:a16="http://schemas.microsoft.com/office/drawing/2014/main" id="{1D9F4532-1A29-42E5-F64E-6DE3E8758A3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lIns="91440" tIns="45720" rIns="91440" bIns="45720" anchor="t">
            <a:noAutofit/>
          </a:bodyPr>
          <a:lstStyle>
            <a:defPPr>
              <a:defRPr lang="it-IT"/>
            </a:defPPr>
            <a:lvl1pPr marL="0" algn="l" defTabSz="60963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815" algn="l" defTabSz="60963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630" algn="l" defTabSz="60963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46" algn="l" defTabSz="60963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261" algn="l" defTabSz="60963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4076" algn="l" defTabSz="60963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91" algn="l" defTabSz="60963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707" algn="l" defTabSz="60963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522" algn="l" defTabSz="60963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3200" err="1"/>
              <a:t>Agentic</a:t>
            </a:r>
            <a:r>
              <a:rPr lang="it-IT" sz="3200"/>
              <a:t> AI per l’AML</a:t>
            </a:r>
            <a:endParaRPr lang="it-IT" sz="3200">
              <a:cs typeface="Arial"/>
            </a:endParaRPr>
          </a:p>
        </p:txBody>
      </p:sp>
      <p:sp>
        <p:nvSpPr>
          <p:cNvPr id="35" name="Segnaposto testo 34">
            <a:extLst>
              <a:ext uri="{FF2B5EF4-FFF2-40B4-BE49-F238E27FC236}">
                <a16:creationId xmlns:a16="http://schemas.microsoft.com/office/drawing/2014/main" id="{9B23AD77-BFC4-D008-83C3-18BA93714719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461535" y="2756201"/>
            <a:ext cx="3006399" cy="2136816"/>
          </a:xfrm>
        </p:spPr>
        <p:txBody>
          <a:bodyPr lIns="91440" tIns="45720" rIns="91440" bIns="45720" anchor="t">
            <a:noAutofit/>
          </a:bodyPr>
          <a:lstStyle>
            <a:defPPr>
              <a:defRPr lang="it-IT"/>
            </a:defPPr>
            <a:lvl1pPr marL="0" algn="l" defTabSz="60963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815" algn="l" defTabSz="60963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630" algn="l" defTabSz="60963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46" algn="l" defTabSz="60963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261" algn="l" defTabSz="60963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4076" algn="l" defTabSz="60963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91" algn="l" defTabSz="60963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707" algn="l" defTabSz="60963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522" algn="l" defTabSz="60963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04800" indent="-304800">
              <a:buFont typeface="Arial" panose="020B0604020202020204" pitchFamily="34" charset="0"/>
              <a:buChar char="•"/>
            </a:pPr>
            <a:r>
              <a:rPr lang="it-IT" sz="2100"/>
              <a:t>Processo di </a:t>
            </a:r>
            <a:r>
              <a:rPr lang="it-IT" sz="2100" err="1"/>
              <a:t>onboarding</a:t>
            </a:r>
            <a:r>
              <a:rPr lang="it-IT" sz="2100"/>
              <a:t> della clientela </a:t>
            </a:r>
            <a:endParaRPr lang="it-IT" sz="2100">
              <a:cs typeface="Arial"/>
            </a:endParaRPr>
          </a:p>
          <a:p>
            <a:pPr marL="304800" indent="-304800">
              <a:buFont typeface="Arial" panose="020B0604020202020204" pitchFamily="34" charset="0"/>
              <a:buChar char="•"/>
            </a:pPr>
            <a:r>
              <a:rPr lang="it-IT" sz="2100"/>
              <a:t>Troppi falsi positivi</a:t>
            </a:r>
            <a:endParaRPr lang="it-IT" sz="2100">
              <a:cs typeface="Arial"/>
            </a:endParaRPr>
          </a:p>
        </p:txBody>
      </p:sp>
      <p:sp>
        <p:nvSpPr>
          <p:cNvPr id="40" name="Rectangle 1">
            <a:extLst>
              <a:ext uri="{FF2B5EF4-FFF2-40B4-BE49-F238E27FC236}">
                <a16:creationId xmlns:a16="http://schemas.microsoft.com/office/drawing/2014/main" id="{AB91F925-40F0-0B27-F2F0-6343EE2AD36D}"/>
              </a:ext>
            </a:extLst>
          </p:cNvPr>
          <p:cNvSpPr>
            <a:spLocks noGrp="1" noChangeArrowheads="1"/>
          </p:cNvSpPr>
          <p:nvPr>
            <p:ph type="body" sz="quarter" idx="32"/>
          </p:nvPr>
        </p:nvSpPr>
        <p:spPr bwMode="auto">
          <a:xfrm>
            <a:off x="3778359" y="2724076"/>
            <a:ext cx="3395421" cy="17027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0960" tIns="30480" rIns="60960" bIns="30480" numCol="1" anchor="ctr" anchorCtr="0" compatLnSpc="1">
            <a:prstTxWarp prst="textNoShape">
              <a:avLst/>
            </a:prstTxWarp>
            <a:spAutoFit/>
          </a:bodyPr>
          <a:lstStyle>
            <a:defPPr>
              <a:defRPr lang="it-IT"/>
            </a:defPPr>
            <a:lvl1pPr marL="0" algn="l" defTabSz="60963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815" algn="l" defTabSz="60963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630" algn="l" defTabSz="60963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46" algn="l" defTabSz="60963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261" algn="l" defTabSz="60963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4076" algn="l" defTabSz="60963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91" algn="l" defTabSz="60963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707" algn="l" defTabSz="60963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522" algn="l" defTabSz="60963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04815" marR="0" lvl="0" indent="-304815" algn="l" defTabSz="60963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it-IT" altLang="it-IT" sz="2133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Sistema </a:t>
            </a:r>
            <a:r>
              <a:rPr kumimoji="0" lang="it-IT" altLang="it-IT" sz="2133" i="0" u="none" strike="noStrike" cap="none" normalizeH="0" baseline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Agentico</a:t>
            </a:r>
            <a:r>
              <a:rPr kumimoji="0" lang="it-IT" altLang="it-IT" sz="2133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AI ibrido </a:t>
            </a:r>
            <a:r>
              <a:rPr kumimoji="0" lang="it-IT" altLang="it-IT" sz="2133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(ML + regole) </a:t>
            </a:r>
            <a:r>
              <a:rPr lang="it-IT" altLang="it-IT" sz="2133" b="0">
                <a:latin typeface="Arial" panose="020B0604020202020204" pitchFamily="34" charset="0"/>
              </a:rPr>
              <a:t>a supporto dell’operatore per iden</a:t>
            </a:r>
            <a:r>
              <a:rPr lang="it-IT" altLang="it-IT" sz="2133" b="0"/>
              <a:t>tificare casi a rischio</a:t>
            </a:r>
            <a:endParaRPr kumimoji="0" lang="it-IT" altLang="it-IT" sz="2133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1" name="Rectangle 2">
            <a:extLst>
              <a:ext uri="{FF2B5EF4-FFF2-40B4-BE49-F238E27FC236}">
                <a16:creationId xmlns:a16="http://schemas.microsoft.com/office/drawing/2014/main" id="{97D17297-9254-C82E-B2EB-09AAA11AAF25}"/>
              </a:ext>
            </a:extLst>
          </p:cNvPr>
          <p:cNvSpPr>
            <a:spLocks noGrp="1" noChangeArrowheads="1"/>
          </p:cNvSpPr>
          <p:nvPr>
            <p:ph type="body" sz="quarter" idx="30"/>
          </p:nvPr>
        </p:nvSpPr>
        <p:spPr bwMode="auto">
          <a:xfrm>
            <a:off x="7695800" y="2777205"/>
            <a:ext cx="3971333" cy="16773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0960" tIns="30480" rIns="60960" bIns="30480" numCol="1" anchor="ctr" anchorCtr="0" compatLnSpc="1">
            <a:prstTxWarp prst="textNoShape">
              <a:avLst/>
            </a:prstTxWarp>
            <a:spAutoFit/>
          </a:bodyPr>
          <a:lstStyle>
            <a:defPPr>
              <a:defRPr lang="it-IT"/>
            </a:defPPr>
            <a:lvl1pPr marL="0" algn="l" defTabSz="60963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815" algn="l" defTabSz="60963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630" algn="l" defTabSz="60963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46" algn="l" defTabSz="60963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261" algn="l" defTabSz="60963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4076" algn="l" defTabSz="60963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91" algn="l" defTabSz="60963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707" algn="l" defTabSz="60963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522" algn="l" defTabSz="60963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04800" marR="0" lvl="0" indent="-304800" algn="l" defTabSz="60963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it-IT" altLang="it-IT" sz="2100"/>
              <a:t>Forte riduzione d</a:t>
            </a:r>
            <a:r>
              <a:rPr kumimoji="0" lang="it-IT" altLang="it-IT" sz="2100" i="0" u="none" strike="noStrike" cap="none" normalizeH="0" baseline="0">
                <a:ln>
                  <a:noFill/>
                </a:ln>
                <a:effectLst/>
                <a:latin typeface="Arial"/>
                <a:cs typeface="Arial"/>
              </a:rPr>
              <a:t>i falsi positivi</a:t>
            </a:r>
            <a:r>
              <a:rPr kumimoji="0" lang="it-IT" altLang="it-IT" sz="2100" b="0" i="0" u="none" strike="noStrike" cap="none" normalizeH="0" baseline="0">
                <a:ln>
                  <a:noFill/>
                </a:ln>
                <a:effectLst/>
                <a:latin typeface="Arial"/>
                <a:cs typeface="Arial"/>
              </a:rPr>
              <a:t> </a:t>
            </a:r>
            <a:endParaRPr lang="en-US"/>
          </a:p>
          <a:p>
            <a:pPr marL="304800" marR="0" lvl="0" indent="-304800" algn="l" defTabSz="60963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it-IT" altLang="it-IT" sz="2100"/>
              <a:t>Decisioni più rapide e accurate </a:t>
            </a:r>
          </a:p>
          <a:p>
            <a:pPr marL="304800" marR="0" lvl="0" indent="-304800" algn="l" defTabSz="60963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it-IT" altLang="it-IT" sz="2100"/>
              <a:t>Operatore resta centrale </a:t>
            </a:r>
          </a:p>
        </p:txBody>
      </p:sp>
      <p:sp>
        <p:nvSpPr>
          <p:cNvPr id="14" name="Freccia a gallone 13">
            <a:extLst>
              <a:ext uri="{FF2B5EF4-FFF2-40B4-BE49-F238E27FC236}">
                <a16:creationId xmlns:a16="http://schemas.microsoft.com/office/drawing/2014/main" id="{EBEFD7A6-35F5-FB6B-51C8-C18540B98FE1}"/>
              </a:ext>
            </a:extLst>
          </p:cNvPr>
          <p:cNvSpPr/>
          <p:nvPr/>
        </p:nvSpPr>
        <p:spPr>
          <a:xfrm>
            <a:off x="3286309" y="2542475"/>
            <a:ext cx="381000" cy="2247197"/>
          </a:xfrm>
          <a:prstGeom prst="chevron">
            <a:avLst>
              <a:gd name="adj" fmla="val 73158"/>
            </a:avLst>
          </a:prstGeom>
          <a:solidFill>
            <a:srgbClr val="5B19E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it-IT"/>
            </a:defPPr>
            <a:lvl1pPr marL="0" algn="l" defTabSz="60963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815" algn="l" defTabSz="60963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630" algn="l" defTabSz="60963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46" algn="l" defTabSz="60963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261" algn="l" defTabSz="60963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4076" algn="l" defTabSz="60963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91" algn="l" defTabSz="60963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707" algn="l" defTabSz="60963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522" algn="l" defTabSz="60963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it-IT" sz="800">
              <a:solidFill>
                <a:srgbClr val="5B19E8"/>
              </a:solidFill>
            </a:endParaRPr>
          </a:p>
        </p:txBody>
      </p:sp>
      <p:sp>
        <p:nvSpPr>
          <p:cNvPr id="15" name="Freccia a gallone 14">
            <a:extLst>
              <a:ext uri="{FF2B5EF4-FFF2-40B4-BE49-F238E27FC236}">
                <a16:creationId xmlns:a16="http://schemas.microsoft.com/office/drawing/2014/main" id="{33CAF0E4-11C0-470B-3445-ED0B3D4C0EE0}"/>
              </a:ext>
            </a:extLst>
          </p:cNvPr>
          <p:cNvSpPr/>
          <p:nvPr/>
        </p:nvSpPr>
        <p:spPr>
          <a:xfrm>
            <a:off x="7120530" y="2542474"/>
            <a:ext cx="381000" cy="2247197"/>
          </a:xfrm>
          <a:prstGeom prst="chevron">
            <a:avLst>
              <a:gd name="adj" fmla="val 73158"/>
            </a:avLst>
          </a:prstGeom>
          <a:solidFill>
            <a:srgbClr val="5B19E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it-IT"/>
            </a:defPPr>
            <a:lvl1pPr marL="0" algn="l" defTabSz="60963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815" algn="l" defTabSz="60963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630" algn="l" defTabSz="60963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46" algn="l" defTabSz="60963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261" algn="l" defTabSz="60963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4076" algn="l" defTabSz="60963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91" algn="l" defTabSz="60963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707" algn="l" defTabSz="60963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522" algn="l" defTabSz="60963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it-IT" sz="800">
              <a:solidFill>
                <a:srgbClr val="5B19E8"/>
              </a:solidFill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6873A8A0-A0A2-2932-E540-3160ADEFCB3B}"/>
              </a:ext>
            </a:extLst>
          </p:cNvPr>
          <p:cNvSpPr txBox="1"/>
          <p:nvPr/>
        </p:nvSpPr>
        <p:spPr>
          <a:xfrm>
            <a:off x="7498080" y="4790440"/>
            <a:ext cx="6096000" cy="160043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it-IT" sz="8000" b="1" baseline="0">
                <a:solidFill>
                  <a:srgbClr val="E500EE"/>
                </a:solidFill>
                <a:latin typeface="Arial"/>
              </a:rPr>
              <a:t>- 60/80</a:t>
            </a:r>
            <a:r>
              <a:rPr lang="it-IT" sz="1800" baseline="0">
                <a:solidFill>
                  <a:srgbClr val="FFFFFF"/>
                </a:solidFill>
                <a:latin typeface="Arial"/>
              </a:rPr>
              <a:t> </a:t>
            </a:r>
            <a:r>
              <a:rPr lang="it-IT" sz="8000" b="1" baseline="0">
                <a:solidFill>
                  <a:srgbClr val="E500EE"/>
                </a:solidFill>
                <a:latin typeface="Arial"/>
              </a:rPr>
              <a:t>%</a:t>
            </a:r>
            <a:r>
              <a:rPr sz="8000">
                <a:latin typeface="Arial"/>
                <a:ea typeface="Arial"/>
                <a:cs typeface="Arial"/>
              </a:rPr>
              <a:t>​</a:t>
            </a:r>
            <a:endParaRPr lang="it-IT"/>
          </a:p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397257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36B69B-D041-61BE-ABBA-B160F6949F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9755DA45-846D-4864-23B5-14F8B60102A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E5D63E94-7CBE-024A-DF0D-695D2E2C244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Titolo 2">
            <a:extLst>
              <a:ext uri="{FF2B5EF4-FFF2-40B4-BE49-F238E27FC236}">
                <a16:creationId xmlns:a16="http://schemas.microsoft.com/office/drawing/2014/main" id="{740468EF-A244-53F4-D4E8-A30853A5C12A}"/>
              </a:ext>
            </a:extLst>
          </p:cNvPr>
          <p:cNvSpPr txBox="1">
            <a:spLocks/>
          </p:cNvSpPr>
          <p:nvPr/>
        </p:nvSpPr>
        <p:spPr>
          <a:xfrm>
            <a:off x="496975" y="1793669"/>
            <a:ext cx="8189825" cy="327066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000" b="0" kern="1200">
                <a:solidFill>
                  <a:schemeClr val="tx1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it-IT" sz="6000" b="1" dirty="0" err="1"/>
              <a:t>Ongoing</a:t>
            </a:r>
            <a:r>
              <a:rPr lang="it-IT" sz="6000" b="1" dirty="0"/>
              <a:t> AML</a:t>
            </a:r>
            <a:br>
              <a:rPr lang="it-IT" sz="4800" dirty="0"/>
            </a:br>
            <a:r>
              <a:rPr lang="it-IT" sz="4400" dirty="0"/>
              <a:t>Compliance e innovazione contro i nuovi schemi criminali</a:t>
            </a:r>
            <a:endParaRPr lang="it-IT" sz="4800" dirty="0"/>
          </a:p>
        </p:txBody>
      </p:sp>
    </p:spTree>
    <p:extLst>
      <p:ext uri="{BB962C8B-B14F-4D97-AF65-F5344CB8AC3E}">
        <p14:creationId xmlns:p14="http://schemas.microsoft.com/office/powerpoint/2010/main" val="23531306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CA95F8-32A2-9C19-108F-173C346103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esto 1">
            <a:extLst>
              <a:ext uri="{FF2B5EF4-FFF2-40B4-BE49-F238E27FC236}">
                <a16:creationId xmlns:a16="http://schemas.microsoft.com/office/drawing/2014/main" id="{136D0838-573F-5F23-D7DA-A77329C65BF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it-IT" b="1" dirty="0"/>
              <a:t>Michele Manna </a:t>
            </a:r>
            <a:r>
              <a:rPr lang="it-IT" dirty="0"/>
              <a:t>| Dirigente dell’Unità di Informazione Finanziaria per l’Italia in Banca d’Italia (UIF) 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C12B350F-6497-1167-58B4-57780C417D5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9DC54149-9607-2A19-FE87-13C9501E167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8" name="Titolo 2">
            <a:extLst>
              <a:ext uri="{FF2B5EF4-FFF2-40B4-BE49-F238E27FC236}">
                <a16:creationId xmlns:a16="http://schemas.microsoft.com/office/drawing/2014/main" id="{59A9646C-DE85-CC11-28EE-B6CA56CEE848}"/>
              </a:ext>
            </a:extLst>
          </p:cNvPr>
          <p:cNvSpPr txBox="1">
            <a:spLocks/>
          </p:cNvSpPr>
          <p:nvPr/>
        </p:nvSpPr>
        <p:spPr>
          <a:xfrm>
            <a:off x="496975" y="1793669"/>
            <a:ext cx="8189825" cy="327066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000" b="0" kern="1200">
                <a:solidFill>
                  <a:schemeClr val="tx1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it-IT" sz="6000" b="1" dirty="0" err="1"/>
              <a:t>Ongoing</a:t>
            </a:r>
            <a:r>
              <a:rPr lang="it-IT" sz="6000" b="1" dirty="0"/>
              <a:t> AML</a:t>
            </a:r>
            <a:br>
              <a:rPr lang="it-IT" sz="4800" dirty="0"/>
            </a:br>
            <a:r>
              <a:rPr lang="it-IT" sz="4400" dirty="0"/>
              <a:t>Compliance e innovazione contro i nuovi schemi criminali</a:t>
            </a:r>
            <a:endParaRPr lang="it-IT" sz="4800" dirty="0"/>
          </a:p>
        </p:txBody>
      </p:sp>
    </p:spTree>
    <p:extLst>
      <p:ext uri="{BB962C8B-B14F-4D97-AF65-F5344CB8AC3E}">
        <p14:creationId xmlns:p14="http://schemas.microsoft.com/office/powerpoint/2010/main" val="2983542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391B8F-2851-238E-D6F6-A9B87AF378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esto 1">
            <a:extLst>
              <a:ext uri="{FF2B5EF4-FFF2-40B4-BE49-F238E27FC236}">
                <a16:creationId xmlns:a16="http://schemas.microsoft.com/office/drawing/2014/main" id="{FB0B281A-183D-5A0E-5C7B-FD78CE4A95E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it-IT" b="1" dirty="0"/>
              <a:t>Antonio Bosisio </a:t>
            </a:r>
            <a:r>
              <a:rPr lang="it-IT" dirty="0"/>
              <a:t>| Senior </a:t>
            </a:r>
            <a:r>
              <a:rPr lang="it-IT" dirty="0" err="1"/>
              <a:t>Research</a:t>
            </a:r>
            <a:r>
              <a:rPr lang="it-IT" dirty="0"/>
              <a:t> Transcrime dell’Università Cattolica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7D04BA5B-AFDD-16EC-C7D0-BFCF00017D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CB739693-19CD-B4E9-866F-A269CF97FD7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8" name="Titolo 2">
            <a:extLst>
              <a:ext uri="{FF2B5EF4-FFF2-40B4-BE49-F238E27FC236}">
                <a16:creationId xmlns:a16="http://schemas.microsoft.com/office/drawing/2014/main" id="{BA5D8772-B2B7-575F-9C10-0021D9B8F415}"/>
              </a:ext>
            </a:extLst>
          </p:cNvPr>
          <p:cNvSpPr txBox="1">
            <a:spLocks/>
          </p:cNvSpPr>
          <p:nvPr/>
        </p:nvSpPr>
        <p:spPr>
          <a:xfrm>
            <a:off x="496975" y="1793669"/>
            <a:ext cx="8189825" cy="327066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000" b="0" kern="1200">
                <a:solidFill>
                  <a:schemeClr val="tx1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it-IT" sz="6000" b="1" dirty="0" err="1"/>
              <a:t>Ongoing</a:t>
            </a:r>
            <a:r>
              <a:rPr lang="it-IT" sz="6000" b="1" dirty="0"/>
              <a:t> AML</a:t>
            </a:r>
            <a:br>
              <a:rPr lang="it-IT" sz="4800" dirty="0"/>
            </a:br>
            <a:r>
              <a:rPr lang="it-IT" sz="4400" dirty="0"/>
              <a:t>Compliance e innovazione contro i nuovi schemi criminali</a:t>
            </a:r>
            <a:endParaRPr lang="it-IT" sz="4800" dirty="0"/>
          </a:p>
        </p:txBody>
      </p:sp>
    </p:spTree>
    <p:extLst>
      <p:ext uri="{BB962C8B-B14F-4D97-AF65-F5344CB8AC3E}">
        <p14:creationId xmlns:p14="http://schemas.microsoft.com/office/powerpoint/2010/main" val="2028407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613002-5019-296E-9F49-AD7A020714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esto 1">
            <a:extLst>
              <a:ext uri="{FF2B5EF4-FFF2-40B4-BE49-F238E27FC236}">
                <a16:creationId xmlns:a16="http://schemas.microsoft.com/office/drawing/2014/main" id="{DBCC8B8E-3866-5EA7-865A-0FF5AC22E4E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it-IT" b="1" dirty="0"/>
              <a:t>Dario Fabiani </a:t>
            </a:r>
            <a:r>
              <a:rPr lang="it-IT" dirty="0"/>
              <a:t>| Ai Consultant, Deda Ai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027A74B3-CB61-1969-C14B-440F52898B1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2B59466D-2F57-F5B3-6A16-49C5D479F5E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8" name="Titolo 2">
            <a:extLst>
              <a:ext uri="{FF2B5EF4-FFF2-40B4-BE49-F238E27FC236}">
                <a16:creationId xmlns:a16="http://schemas.microsoft.com/office/drawing/2014/main" id="{E8202003-042A-4E31-B22A-A6216C80AFD6}"/>
              </a:ext>
            </a:extLst>
          </p:cNvPr>
          <p:cNvSpPr txBox="1">
            <a:spLocks/>
          </p:cNvSpPr>
          <p:nvPr/>
        </p:nvSpPr>
        <p:spPr>
          <a:xfrm>
            <a:off x="496975" y="1793669"/>
            <a:ext cx="8189825" cy="327066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000" b="0" kern="1200">
                <a:solidFill>
                  <a:schemeClr val="tx1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it-IT" sz="6000" b="1" dirty="0" err="1"/>
              <a:t>Ongoing</a:t>
            </a:r>
            <a:r>
              <a:rPr lang="it-IT" sz="6000" b="1" dirty="0"/>
              <a:t> AML</a:t>
            </a:r>
            <a:br>
              <a:rPr lang="it-IT" sz="4800" dirty="0"/>
            </a:br>
            <a:r>
              <a:rPr lang="it-IT" sz="4400" dirty="0"/>
              <a:t>Compliance e innovazione contro i nuovi schemi criminali</a:t>
            </a:r>
            <a:endParaRPr lang="it-IT" sz="4800" dirty="0"/>
          </a:p>
        </p:txBody>
      </p:sp>
    </p:spTree>
    <p:extLst>
      <p:ext uri="{BB962C8B-B14F-4D97-AF65-F5344CB8AC3E}">
        <p14:creationId xmlns:p14="http://schemas.microsoft.com/office/powerpoint/2010/main" val="40941044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A6FB00-7FDA-0470-3C80-0C55D27956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esto 1">
            <a:extLst>
              <a:ext uri="{FF2B5EF4-FFF2-40B4-BE49-F238E27FC236}">
                <a16:creationId xmlns:a16="http://schemas.microsoft.com/office/drawing/2014/main" id="{6B88850B-2A3B-C858-3387-20EC42EF8DA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it-IT" b="1" dirty="0"/>
              <a:t>Diego Granito </a:t>
            </a:r>
            <a:r>
              <a:rPr lang="it-IT" dirty="0"/>
              <a:t>| AML Consultant, Deda Bit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5CC79663-7D95-F0E3-7D87-964BACD78F5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FA215F9E-BAB1-04FF-8B16-FDCD5BB243C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8" name="Titolo 2">
            <a:extLst>
              <a:ext uri="{FF2B5EF4-FFF2-40B4-BE49-F238E27FC236}">
                <a16:creationId xmlns:a16="http://schemas.microsoft.com/office/drawing/2014/main" id="{9D99A641-27EF-A9D8-6149-1518873D5BAB}"/>
              </a:ext>
            </a:extLst>
          </p:cNvPr>
          <p:cNvSpPr txBox="1">
            <a:spLocks/>
          </p:cNvSpPr>
          <p:nvPr/>
        </p:nvSpPr>
        <p:spPr>
          <a:xfrm>
            <a:off x="496975" y="1793669"/>
            <a:ext cx="8189825" cy="327066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000" b="0" kern="1200">
                <a:solidFill>
                  <a:schemeClr val="tx1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it-IT" sz="6000" b="1" dirty="0" err="1"/>
              <a:t>Ongoing</a:t>
            </a:r>
            <a:r>
              <a:rPr lang="it-IT" sz="6000" b="1" dirty="0"/>
              <a:t> AML</a:t>
            </a:r>
            <a:br>
              <a:rPr lang="it-IT" sz="4800" dirty="0"/>
            </a:br>
            <a:r>
              <a:rPr lang="it-IT" sz="4400" dirty="0"/>
              <a:t>Compliance e innovazione contro i nuovi schemi criminali</a:t>
            </a:r>
            <a:endParaRPr lang="it-IT" sz="4800" dirty="0"/>
          </a:p>
        </p:txBody>
      </p:sp>
    </p:spTree>
    <p:extLst>
      <p:ext uri="{BB962C8B-B14F-4D97-AF65-F5344CB8AC3E}">
        <p14:creationId xmlns:p14="http://schemas.microsoft.com/office/powerpoint/2010/main" val="663701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esto 1">
            <a:extLst>
              <a:ext uri="{FF2B5EF4-FFF2-40B4-BE49-F238E27FC236}">
                <a16:creationId xmlns:a16="http://schemas.microsoft.com/office/drawing/2014/main" id="{D7F64AFF-DB9C-F54F-F6A7-E3744B9D8A2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938849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39B0E1-238C-C1B0-58AB-C6DCE1973D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esto 1">
            <a:extLst>
              <a:ext uri="{FF2B5EF4-FFF2-40B4-BE49-F238E27FC236}">
                <a16:creationId xmlns:a16="http://schemas.microsoft.com/office/drawing/2014/main" id="{12DB3EE7-F054-C514-EEAA-263F9ACCCF8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it-IT" b="1" dirty="0"/>
              <a:t>Michele Manna </a:t>
            </a:r>
            <a:r>
              <a:rPr lang="it-IT" dirty="0"/>
              <a:t>| Dirigente dell’Unità di Informazione Finanziaria per l’Italia in Banca d’Italia (UIF) 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71A74FB4-A35D-1652-E0A2-A81FA200603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78862672-751A-6942-8AB2-7D0063B4FF9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8" name="Titolo 2">
            <a:extLst>
              <a:ext uri="{FF2B5EF4-FFF2-40B4-BE49-F238E27FC236}">
                <a16:creationId xmlns:a16="http://schemas.microsoft.com/office/drawing/2014/main" id="{6F18B808-D22D-ED54-CFD7-A04C468EF78F}"/>
              </a:ext>
            </a:extLst>
          </p:cNvPr>
          <p:cNvSpPr txBox="1">
            <a:spLocks/>
          </p:cNvSpPr>
          <p:nvPr/>
        </p:nvSpPr>
        <p:spPr>
          <a:xfrm>
            <a:off x="496975" y="1793669"/>
            <a:ext cx="8189825" cy="327066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000" b="0" kern="1200">
                <a:solidFill>
                  <a:schemeClr val="tx1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it-IT" sz="6000" b="1" dirty="0" err="1"/>
              <a:t>Ongoing</a:t>
            </a:r>
            <a:r>
              <a:rPr lang="it-IT" sz="6000" b="1" dirty="0"/>
              <a:t> AML</a:t>
            </a:r>
            <a:br>
              <a:rPr lang="it-IT" sz="4800" dirty="0"/>
            </a:br>
            <a:r>
              <a:rPr lang="it-IT" sz="4400" dirty="0"/>
              <a:t>Compliance e innovazione contro i nuovi schemi criminali</a:t>
            </a:r>
            <a:endParaRPr lang="it-IT" sz="4800" dirty="0"/>
          </a:p>
        </p:txBody>
      </p:sp>
    </p:spTree>
    <p:extLst>
      <p:ext uri="{BB962C8B-B14F-4D97-AF65-F5344CB8AC3E}">
        <p14:creationId xmlns:p14="http://schemas.microsoft.com/office/powerpoint/2010/main" val="21361744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F7E512E-D4DE-38A6-579F-D1ED952FDA9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lIns="91440" tIns="45720" rIns="91440" bIns="45720" anchor="t">
            <a:noAutofit/>
          </a:bodyPr>
          <a:lstStyle/>
          <a:p>
            <a:r>
              <a:rPr lang="it-IT" dirty="0">
                <a:cs typeface="Arial"/>
              </a:rPr>
              <a:t> </a:t>
            </a:r>
            <a:r>
              <a:rPr lang="it-IT" dirty="0" err="1">
                <a:cs typeface="Arial"/>
              </a:rPr>
              <a:t>Crypto</a:t>
            </a:r>
            <a:r>
              <a:rPr lang="it-IT" dirty="0">
                <a:cs typeface="Arial"/>
              </a:rPr>
              <a:t>-asset product lifecycle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55F16A25-8CE0-AA28-9963-9D2A6EAAFC6E}"/>
              </a:ext>
            </a:extLst>
          </p:cNvPr>
          <p:cNvSpPr txBox="1"/>
          <p:nvPr/>
        </p:nvSpPr>
        <p:spPr>
          <a:xfrm>
            <a:off x="776108" y="6329467"/>
            <a:ext cx="788125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100"/>
              <a:t>Fonte: “Report on </a:t>
            </a:r>
            <a:r>
              <a:rPr lang="it-IT" sz="1100" err="1"/>
              <a:t>crypto</a:t>
            </a:r>
            <a:r>
              <a:rPr lang="it-IT" sz="1100"/>
              <a:t>-assets and the risk of money </a:t>
            </a:r>
            <a:r>
              <a:rPr lang="it-IT" sz="1100" err="1"/>
              <a:t>laundering</a:t>
            </a:r>
            <a:r>
              <a:rPr lang="it-IT" sz="1100"/>
              <a:t>” UIF, Quaderni dell’antiriciclaggio, numero 31, luglio 2025</a:t>
            </a: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2B52F82E-28C2-4DAD-894F-49E9CEDD74D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9434" b="13176"/>
          <a:stretch>
            <a:fillRect/>
          </a:stretch>
        </p:blipFill>
        <p:spPr>
          <a:xfrm>
            <a:off x="496972" y="1854200"/>
            <a:ext cx="9946435" cy="4015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004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679BA2-78FF-2415-9A0D-63B5267EB6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A7A80811-9734-F024-5DE4-B329CBAA55C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39B5A1D9-B108-54C4-D60C-EFB07E98939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Titolo 2">
            <a:extLst>
              <a:ext uri="{FF2B5EF4-FFF2-40B4-BE49-F238E27FC236}">
                <a16:creationId xmlns:a16="http://schemas.microsoft.com/office/drawing/2014/main" id="{9BF26EE8-6984-09AA-721E-9547F6A2293E}"/>
              </a:ext>
            </a:extLst>
          </p:cNvPr>
          <p:cNvSpPr txBox="1">
            <a:spLocks/>
          </p:cNvSpPr>
          <p:nvPr/>
        </p:nvSpPr>
        <p:spPr>
          <a:xfrm>
            <a:off x="496975" y="1793669"/>
            <a:ext cx="8189825" cy="327066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000" b="0" kern="1200">
                <a:solidFill>
                  <a:schemeClr val="tx1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it-IT" sz="6000" b="1" dirty="0" err="1"/>
              <a:t>Ongoing</a:t>
            </a:r>
            <a:r>
              <a:rPr lang="it-IT" sz="6000" b="1" dirty="0"/>
              <a:t> AML</a:t>
            </a:r>
            <a:br>
              <a:rPr lang="it-IT" sz="4800" dirty="0"/>
            </a:br>
            <a:r>
              <a:rPr lang="it-IT" sz="4400" dirty="0"/>
              <a:t>Compliance e innovazione contro i nuovi schemi criminali</a:t>
            </a:r>
            <a:endParaRPr lang="it-IT" sz="4800" dirty="0"/>
          </a:p>
        </p:txBody>
      </p:sp>
    </p:spTree>
    <p:extLst>
      <p:ext uri="{BB962C8B-B14F-4D97-AF65-F5344CB8AC3E}">
        <p14:creationId xmlns:p14="http://schemas.microsoft.com/office/powerpoint/2010/main" val="25573800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A4E596-12BF-F7A5-5772-5A7C70C1CB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esto 1">
            <a:extLst>
              <a:ext uri="{FF2B5EF4-FFF2-40B4-BE49-F238E27FC236}">
                <a16:creationId xmlns:a16="http://schemas.microsoft.com/office/drawing/2014/main" id="{50F6BEE7-4052-B587-6166-D4773BD0072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it-IT" b="1" dirty="0"/>
              <a:t>Antonio Bosisio </a:t>
            </a:r>
            <a:r>
              <a:rPr lang="it-IT" dirty="0"/>
              <a:t>| Senior </a:t>
            </a:r>
            <a:r>
              <a:rPr lang="it-IT" dirty="0" err="1"/>
              <a:t>Research</a:t>
            </a:r>
            <a:r>
              <a:rPr lang="it-IT" dirty="0"/>
              <a:t> Transcrime dell’Università Cattolica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A4076DEA-516A-3F53-C7BF-4DA459545C8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91FDD354-E37E-FE2A-8002-6F5143B2AFE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Titolo 2">
            <a:extLst>
              <a:ext uri="{FF2B5EF4-FFF2-40B4-BE49-F238E27FC236}">
                <a16:creationId xmlns:a16="http://schemas.microsoft.com/office/drawing/2014/main" id="{F2983F63-1348-567E-55AB-061DF09740AB}"/>
              </a:ext>
            </a:extLst>
          </p:cNvPr>
          <p:cNvSpPr txBox="1">
            <a:spLocks/>
          </p:cNvSpPr>
          <p:nvPr/>
        </p:nvSpPr>
        <p:spPr>
          <a:xfrm>
            <a:off x="496975" y="1793669"/>
            <a:ext cx="8189825" cy="327066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000" b="0" kern="1200">
                <a:solidFill>
                  <a:schemeClr val="tx1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it-IT" sz="6000" b="1" dirty="0" err="1"/>
              <a:t>Ongoing</a:t>
            </a:r>
            <a:r>
              <a:rPr lang="it-IT" sz="6000" b="1" dirty="0"/>
              <a:t> AML</a:t>
            </a:r>
            <a:br>
              <a:rPr lang="it-IT" sz="4800" dirty="0"/>
            </a:br>
            <a:r>
              <a:rPr lang="it-IT" sz="4400" dirty="0"/>
              <a:t>Compliance e innovazione contro i nuovi schemi criminali</a:t>
            </a:r>
            <a:endParaRPr lang="it-IT" sz="4800" dirty="0"/>
          </a:p>
        </p:txBody>
      </p:sp>
    </p:spTree>
    <p:extLst>
      <p:ext uri="{BB962C8B-B14F-4D97-AF65-F5344CB8AC3E}">
        <p14:creationId xmlns:p14="http://schemas.microsoft.com/office/powerpoint/2010/main" val="7681533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CA8267-9360-D088-458F-994E2AF9A5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Image result for wish you were here cover">
            <a:extLst>
              <a:ext uri="{FF2B5EF4-FFF2-40B4-BE49-F238E27FC236}">
                <a16:creationId xmlns:a16="http://schemas.microsoft.com/office/drawing/2014/main" id="{D5A6E9EC-2633-78F2-ADFC-58F9165701A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80726" y="-143532"/>
            <a:ext cx="304721" cy="304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en-US" sz="2399"/>
          </a:p>
        </p:txBody>
      </p:sp>
      <p:pic>
        <p:nvPicPr>
          <p:cNvPr id="3" name="Immagine 2" descr="Immagine che contiene testo, Carattere, grafica, Elementi grafici&#10;&#10;Il contenuto generato dall&amp;#39;IA potrebbe non essere corretto.">
            <a:extLst>
              <a:ext uri="{FF2B5EF4-FFF2-40B4-BE49-F238E27FC236}">
                <a16:creationId xmlns:a16="http://schemas.microsoft.com/office/drawing/2014/main" id="{1978C7A0-D717-8B60-A588-DAE6945099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560" y="158600"/>
            <a:ext cx="4216880" cy="416045"/>
          </a:xfrm>
          <a:prstGeom prst="rect">
            <a:avLst/>
          </a:prstGeom>
        </p:spPr>
      </p:pic>
      <p:sp>
        <p:nvSpPr>
          <p:cNvPr id="8" name="Titolo 2">
            <a:extLst>
              <a:ext uri="{FF2B5EF4-FFF2-40B4-BE49-F238E27FC236}">
                <a16:creationId xmlns:a16="http://schemas.microsoft.com/office/drawing/2014/main" id="{3DC5838A-A1EE-8846-7E7B-5D2B3954FBC9}"/>
              </a:ext>
            </a:extLst>
          </p:cNvPr>
          <p:cNvSpPr txBox="1">
            <a:spLocks/>
          </p:cNvSpPr>
          <p:nvPr/>
        </p:nvSpPr>
        <p:spPr>
          <a:xfrm>
            <a:off x="881068" y="1795616"/>
            <a:ext cx="9976830" cy="711081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it-IT" dirty="0">
                <a:latin typeface="Arial"/>
                <a:cs typeface="Arial"/>
              </a:rPr>
              <a:t>Evoluzione del riciclaggio e </a:t>
            </a:r>
            <a:br>
              <a:rPr lang="it-IT" dirty="0">
                <a:latin typeface="Arial"/>
                <a:cs typeface="Arial"/>
              </a:rPr>
            </a:br>
            <a:r>
              <a:rPr lang="it-IT" dirty="0">
                <a:latin typeface="Arial"/>
                <a:cs typeface="Arial"/>
              </a:rPr>
              <a:t>nuove frontiere della </a:t>
            </a:r>
            <a:r>
              <a:rPr lang="it-IT" dirty="0" err="1">
                <a:latin typeface="Arial"/>
                <a:cs typeface="Arial"/>
              </a:rPr>
              <a:t>detection</a:t>
            </a:r>
            <a:endParaRPr lang="it-IT" dirty="0">
              <a:latin typeface="Arial"/>
              <a:cs typeface="Arial"/>
            </a:endParaRPr>
          </a:p>
          <a:p>
            <a:endParaRPr lang="it-IT" dirty="0"/>
          </a:p>
          <a:p>
            <a:r>
              <a:rPr lang="it-IT" sz="2800" dirty="0">
                <a:latin typeface="Arial"/>
                <a:cs typeface="Arial"/>
              </a:rPr>
              <a:t>Spunti dagli studi di Transcrime</a:t>
            </a:r>
            <a:endParaRPr lang="it-IT" sz="2800" dirty="0"/>
          </a:p>
        </p:txBody>
      </p:sp>
    </p:spTree>
    <p:extLst>
      <p:ext uri="{BB962C8B-B14F-4D97-AF65-F5344CB8AC3E}">
        <p14:creationId xmlns:p14="http://schemas.microsoft.com/office/powerpoint/2010/main" val="3728423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46A063-6191-48B1-05E9-1E7BCD223E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Image result for wish you were here cover">
            <a:extLst>
              <a:ext uri="{FF2B5EF4-FFF2-40B4-BE49-F238E27FC236}">
                <a16:creationId xmlns:a16="http://schemas.microsoft.com/office/drawing/2014/main" id="{41E59E41-47CD-B559-F04A-53E8F8D788E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80726" y="-143532"/>
            <a:ext cx="304721" cy="304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en-US" sz="2399"/>
          </a:p>
        </p:txBody>
      </p:sp>
      <p:sp>
        <p:nvSpPr>
          <p:cNvPr id="22" name="CasellaDiTesto 2">
            <a:extLst>
              <a:ext uri="{FF2B5EF4-FFF2-40B4-BE49-F238E27FC236}">
                <a16:creationId xmlns:a16="http://schemas.microsoft.com/office/drawing/2014/main" id="{F9EBA23E-02D9-B7FD-5700-4B0757635EDF}"/>
              </a:ext>
            </a:extLst>
          </p:cNvPr>
          <p:cNvSpPr txBox="1">
            <a:spLocks/>
          </p:cNvSpPr>
          <p:nvPr/>
        </p:nvSpPr>
        <p:spPr bwMode="auto">
          <a:xfrm>
            <a:off x="4727848" y="6381328"/>
            <a:ext cx="11591806" cy="160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8001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Aft>
                <a:spcPts val="1200"/>
              </a:spcAft>
              <a:buFont typeface="Arial" panose="020B0604020202020204" pitchFamily="34" charset="0"/>
              <a:buChar char="›"/>
            </a:pPr>
            <a:r>
              <a:rPr lang="en-GB" altLang="en-US" sz="1700"/>
              <a:t>Fonte: Transcrime, 2025</a:t>
            </a:r>
          </a:p>
          <a:p>
            <a:pPr lvl="1">
              <a:spcAft>
                <a:spcPts val="1200"/>
              </a:spcAft>
              <a:buFont typeface="Arial" panose="020B0604020202020204" pitchFamily="34" charset="0"/>
              <a:buChar char="›"/>
            </a:pPr>
            <a:endParaRPr lang="it-IT" altLang="en-US" sz="1700"/>
          </a:p>
          <a:p>
            <a:pPr lvl="1">
              <a:spcAft>
                <a:spcPts val="1200"/>
              </a:spcAft>
              <a:buFont typeface="Arial" panose="020B0604020202020204" pitchFamily="34" charset="0"/>
              <a:buChar char="›"/>
            </a:pPr>
            <a:endParaRPr lang="it-IT" altLang="en-US" sz="1700"/>
          </a:p>
          <a:p>
            <a:pPr lvl="1">
              <a:spcAft>
                <a:spcPts val="1200"/>
              </a:spcAft>
              <a:buFont typeface="Arial" panose="020B0604020202020204" pitchFamily="34" charset="0"/>
              <a:buChar char="›"/>
            </a:pPr>
            <a:endParaRPr lang="it-IT" altLang="en-US" sz="1700"/>
          </a:p>
        </p:txBody>
      </p:sp>
      <p:sp>
        <p:nvSpPr>
          <p:cNvPr id="3" name="Titolo 2">
            <a:extLst>
              <a:ext uri="{FF2B5EF4-FFF2-40B4-BE49-F238E27FC236}">
                <a16:creationId xmlns:a16="http://schemas.microsoft.com/office/drawing/2014/main" id="{D916C96A-61B7-D4F2-9521-94B698933C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35230" y="86265"/>
            <a:ext cx="11377262" cy="711081"/>
          </a:xfrm>
        </p:spPr>
        <p:txBody>
          <a:bodyPr/>
          <a:lstStyle/>
          <a:p>
            <a:r>
              <a:rPr lang="it-IT"/>
              <a:t>Società a rischio ‘cartiera’: province</a:t>
            </a:r>
          </a:p>
        </p:txBody>
      </p:sp>
      <p:graphicFrame>
        <p:nvGraphicFramePr>
          <p:cNvPr id="7" name="Segnaposto contenuto 5">
            <a:extLst>
              <a:ext uri="{FF2B5EF4-FFF2-40B4-BE49-F238E27FC236}">
                <a16:creationId xmlns:a16="http://schemas.microsoft.com/office/drawing/2014/main" id="{89A0C4DA-92C3-B23E-D701-9523F498208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69690821"/>
              </p:ext>
            </p:extLst>
          </p:nvPr>
        </p:nvGraphicFramePr>
        <p:xfrm>
          <a:off x="6523349" y="943315"/>
          <a:ext cx="5177180" cy="5153316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903592">
                  <a:extLst>
                    <a:ext uri="{9D8B030D-6E8A-4147-A177-3AD203B41FA5}">
                      <a16:colId xmlns:a16="http://schemas.microsoft.com/office/drawing/2014/main" val="3916142982"/>
                    </a:ext>
                  </a:extLst>
                </a:gridCol>
                <a:gridCol w="4273588">
                  <a:extLst>
                    <a:ext uri="{9D8B030D-6E8A-4147-A177-3AD203B41FA5}">
                      <a16:colId xmlns:a16="http://schemas.microsoft.com/office/drawing/2014/main" val="673906815"/>
                    </a:ext>
                  </a:extLst>
                </a:gridCol>
              </a:tblGrid>
              <a:tr h="428916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endParaRPr lang="it-IT" sz="1400" b="1" i="0" u="none" strike="noStrike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5443" marT="5443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it-IT" sz="14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Province (NUTS 3)</a:t>
                      </a:r>
                      <a:endParaRPr lang="it-IT" sz="1400" b="1" i="0" u="none" strike="noStrike">
                        <a:solidFill>
                          <a:srgbClr val="FFFFFF"/>
                        </a:solidFill>
                        <a:effectLst/>
                        <a:highlight>
                          <a:srgbClr val="FFFF00"/>
                        </a:highligh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5443" marT="5443" marB="0" anchor="ctr"/>
                </a:tc>
                <a:extLst>
                  <a:ext uri="{0D108BD9-81ED-4DB2-BD59-A6C34878D82A}">
                    <a16:rowId xmlns:a16="http://schemas.microsoft.com/office/drawing/2014/main" val="880028295"/>
                  </a:ext>
                </a:extLst>
              </a:tr>
              <a:tr h="217954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it-IT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72000" marR="5443" marT="5443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Milano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499716376"/>
                  </a:ext>
                </a:extLst>
              </a:tr>
              <a:tr h="217954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it-IT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72000" marR="5443" marT="5443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Roma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291192347"/>
                  </a:ext>
                </a:extLst>
              </a:tr>
              <a:tr h="217954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it-IT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72000" marR="5443" marT="5443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Prato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902890619"/>
                  </a:ext>
                </a:extLst>
              </a:tr>
              <a:tr h="217954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it-IT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72000" marR="5443" marT="5443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Napoli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88200746"/>
                  </a:ext>
                </a:extLst>
              </a:tr>
              <a:tr h="217954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it-IT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72000" marR="5443" marT="5443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Bergamo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625463407"/>
                  </a:ext>
                </a:extLst>
              </a:tr>
              <a:tr h="217954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it-IT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marL="72000" marR="5443" marT="5443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Massa Carrara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866944100"/>
                  </a:ext>
                </a:extLst>
              </a:tr>
              <a:tr h="217954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it-IT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marL="72000" marR="5443" marT="5443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Latina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4007183376"/>
                  </a:ext>
                </a:extLst>
              </a:tr>
              <a:tr h="217954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it-IT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 marL="72000" marR="5443" marT="5443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Monza e della Brianza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145847993"/>
                  </a:ext>
                </a:extLst>
              </a:tr>
              <a:tr h="217954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it-IT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 marL="72000" marR="5443" marT="5443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Firenze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782581205"/>
                  </a:ext>
                </a:extLst>
              </a:tr>
              <a:tr h="217954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it-IT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 marL="72000" marR="5443" marT="5443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Brescia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83812155"/>
                  </a:ext>
                </a:extLst>
              </a:tr>
              <a:tr h="217954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it-IT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</a:p>
                  </a:txBody>
                  <a:tcPr marL="72000" marR="5443" marT="5443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Varese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528139105"/>
                  </a:ext>
                </a:extLst>
              </a:tr>
              <a:tr h="217954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it-IT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</a:p>
                  </a:txBody>
                  <a:tcPr marL="72000" marR="5443" marT="5443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Pesaro e Urbino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629746122"/>
                  </a:ext>
                </a:extLst>
              </a:tr>
              <a:tr h="217954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it-IT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</a:t>
                      </a:r>
                    </a:p>
                  </a:txBody>
                  <a:tcPr marL="72000" marR="5443" marT="5443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Bologna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466858656"/>
                  </a:ext>
                </a:extLst>
              </a:tr>
              <a:tr h="217954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it-IT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</a:t>
                      </a:r>
                    </a:p>
                  </a:txBody>
                  <a:tcPr marL="72000" marR="5443" marT="5443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Rimini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511712046"/>
                  </a:ext>
                </a:extLst>
              </a:tr>
              <a:tr h="217954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it-IT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</a:p>
                  </a:txBody>
                  <a:tcPr marL="72000" marR="5443" marT="5443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Pisa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4255014958"/>
                  </a:ext>
                </a:extLst>
              </a:tr>
              <a:tr h="217954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it-IT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</a:t>
                      </a:r>
                    </a:p>
                  </a:txBody>
                  <a:tcPr marL="72000" marR="5443" marT="5443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Modena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888100312"/>
                  </a:ext>
                </a:extLst>
              </a:tr>
              <a:tr h="217954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it-IT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</a:t>
                      </a:r>
                    </a:p>
                  </a:txBody>
                  <a:tcPr marL="72000" marR="5443" marT="5443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Como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580336268"/>
                  </a:ext>
                </a:extLst>
              </a:tr>
              <a:tr h="217954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it-IT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</a:t>
                      </a:r>
                    </a:p>
                  </a:txBody>
                  <a:tcPr marL="72000" marR="5443" marT="5443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Ascoli Piceno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12531106"/>
                  </a:ext>
                </a:extLst>
              </a:tr>
              <a:tr h="217954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it-IT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</a:t>
                      </a:r>
                    </a:p>
                  </a:txBody>
                  <a:tcPr marL="72000" marR="5443" marT="5443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Verona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108779235"/>
                  </a:ext>
                </a:extLst>
              </a:tr>
              <a:tr h="217954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it-IT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</a:p>
                  </a:txBody>
                  <a:tcPr marL="72000" marR="5443" marT="5443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Padova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065075121"/>
                  </a:ext>
                </a:extLst>
              </a:tr>
            </a:tbl>
          </a:graphicData>
        </a:graphic>
      </p:graphicFrame>
      <p:pic>
        <p:nvPicPr>
          <p:cNvPr id="11" name="Immagine 10">
            <a:extLst>
              <a:ext uri="{FF2B5EF4-FFF2-40B4-BE49-F238E27FC236}">
                <a16:creationId xmlns:a16="http://schemas.microsoft.com/office/drawing/2014/main" id="{027343A2-C384-9D19-D9D1-CE28B6DBE1A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2897" t="9613" r="24589"/>
          <a:stretch/>
        </p:blipFill>
        <p:spPr>
          <a:xfrm>
            <a:off x="983432" y="1823821"/>
            <a:ext cx="4392488" cy="4933060"/>
          </a:xfrm>
          <a:prstGeom prst="rect">
            <a:avLst/>
          </a:prstGeom>
        </p:spPr>
      </p:pic>
      <p:sp>
        <p:nvSpPr>
          <p:cNvPr id="12" name="CasellaDiTesto 2">
            <a:extLst>
              <a:ext uri="{FF2B5EF4-FFF2-40B4-BE49-F238E27FC236}">
                <a16:creationId xmlns:a16="http://schemas.microsoft.com/office/drawing/2014/main" id="{8F87F10D-788E-3248-DA1D-B0B83680DBAD}"/>
              </a:ext>
            </a:extLst>
          </p:cNvPr>
          <p:cNvSpPr txBox="1">
            <a:spLocks/>
          </p:cNvSpPr>
          <p:nvPr/>
        </p:nvSpPr>
        <p:spPr bwMode="auto">
          <a:xfrm>
            <a:off x="407368" y="720427"/>
            <a:ext cx="4896544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8001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indent="0">
              <a:spcAft>
                <a:spcPts val="1200"/>
              </a:spcAft>
            </a:pPr>
            <a:r>
              <a:rPr lang="en-GB" altLang="en-US" sz="1600" b="1"/>
              <a:t> </a:t>
            </a:r>
          </a:p>
          <a:p>
            <a:pPr marL="0" indent="0" algn="ctr">
              <a:spcAft>
                <a:spcPts val="1200"/>
              </a:spcAft>
            </a:pPr>
            <a:r>
              <a:rPr lang="en-GB" altLang="en-US" sz="1600" b="1" err="1"/>
              <a:t>Società</a:t>
            </a:r>
            <a:r>
              <a:rPr lang="en-GB" altLang="en-US" sz="1600" b="1"/>
              <a:t> a </a:t>
            </a:r>
            <a:r>
              <a:rPr lang="en-GB" altLang="en-US" sz="1600" b="1" err="1"/>
              <a:t>rischio</a:t>
            </a:r>
            <a:r>
              <a:rPr lang="en-GB" altLang="en-US" sz="1600" b="1"/>
              <a:t> ‘</a:t>
            </a:r>
            <a:r>
              <a:rPr lang="en-GB" altLang="en-US" sz="1600" b="1" err="1"/>
              <a:t>cartiera</a:t>
            </a:r>
            <a:r>
              <a:rPr lang="en-GB" altLang="en-US" sz="1600" b="1"/>
              <a:t>’ – Province </a:t>
            </a:r>
            <a:r>
              <a:rPr lang="en-GB" altLang="en-US" sz="1600" b="1" err="1"/>
              <a:t>italiane</a:t>
            </a:r>
            <a:endParaRPr lang="en-GB" altLang="en-US" sz="1600" b="1"/>
          </a:p>
        </p:txBody>
      </p:sp>
      <p:pic>
        <p:nvPicPr>
          <p:cNvPr id="5" name="Immagine 4" descr="Immagine che contiene testo, Carattere, grafica, Elementi grafici&#10;&#10;Il contenuto generato dall&amp;#39;IA potrebbe non essere corretto.">
            <a:extLst>
              <a:ext uri="{FF2B5EF4-FFF2-40B4-BE49-F238E27FC236}">
                <a16:creationId xmlns:a16="http://schemas.microsoft.com/office/drawing/2014/main" id="{79C0AA9C-1F1F-D706-A80D-CEAB7E9B16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560" y="158600"/>
            <a:ext cx="3713673" cy="372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290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455E06-8136-9DD3-D704-FBDF86CFE1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po 10">
            <a:extLst>
              <a:ext uri="{FF2B5EF4-FFF2-40B4-BE49-F238E27FC236}">
                <a16:creationId xmlns:a16="http://schemas.microsoft.com/office/drawing/2014/main" id="{314CB223-6E28-9499-00D5-7A19E1ADE1C7}"/>
              </a:ext>
            </a:extLst>
          </p:cNvPr>
          <p:cNvGrpSpPr/>
          <p:nvPr/>
        </p:nvGrpSpPr>
        <p:grpSpPr>
          <a:xfrm>
            <a:off x="5663953" y="1647842"/>
            <a:ext cx="6243229" cy="4013406"/>
            <a:chOff x="5662364" y="1647842"/>
            <a:chExt cx="6243229" cy="4013406"/>
          </a:xfrm>
        </p:grpSpPr>
        <p:pic>
          <p:nvPicPr>
            <p:cNvPr id="6" name="Immagine 5">
              <a:extLst>
                <a:ext uri="{FF2B5EF4-FFF2-40B4-BE49-F238E27FC236}">
                  <a16:creationId xmlns:a16="http://schemas.microsoft.com/office/drawing/2014/main" id="{B9E83087-BF06-97EB-55AE-DB34612EDF9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099" t="12452" b="6940"/>
            <a:stretch/>
          </p:blipFill>
          <p:spPr>
            <a:xfrm>
              <a:off x="5662364" y="2204864"/>
              <a:ext cx="6243229" cy="3456384"/>
            </a:xfrm>
            <a:prstGeom prst="rect">
              <a:avLst/>
            </a:prstGeom>
          </p:spPr>
        </p:pic>
        <p:sp>
          <p:nvSpPr>
            <p:cNvPr id="8" name="CasellaDiTesto 7">
              <a:extLst>
                <a:ext uri="{FF2B5EF4-FFF2-40B4-BE49-F238E27FC236}">
                  <a16:creationId xmlns:a16="http://schemas.microsoft.com/office/drawing/2014/main" id="{7F715550-21C0-05B3-6D66-1155393DB113}"/>
                </a:ext>
              </a:extLst>
            </p:cNvPr>
            <p:cNvSpPr txBox="1"/>
            <p:nvPr/>
          </p:nvSpPr>
          <p:spPr>
            <a:xfrm>
              <a:off x="6238428" y="1647842"/>
              <a:ext cx="525658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000" b="1">
                  <a:latin typeface="Arial" panose="020B0604020202020204" pitchFamily="34" charset="0"/>
                  <a:cs typeface="Arial" panose="020B0604020202020204" pitchFamily="34" charset="0"/>
                </a:rPr>
                <a:t>Indirizzi con &gt;20 società a rischio cartiera</a:t>
              </a:r>
            </a:p>
          </p:txBody>
        </p:sp>
      </p:grpSp>
      <p:sp>
        <p:nvSpPr>
          <p:cNvPr id="2" name="AutoShape 2" descr="Image result for wish you were here cover">
            <a:extLst>
              <a:ext uri="{FF2B5EF4-FFF2-40B4-BE49-F238E27FC236}">
                <a16:creationId xmlns:a16="http://schemas.microsoft.com/office/drawing/2014/main" id="{41817536-1EA6-DB0C-AC4A-2ABB9D65A5B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80726" y="-143532"/>
            <a:ext cx="304721" cy="304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en-US" sz="2399"/>
          </a:p>
        </p:txBody>
      </p:sp>
      <p:sp>
        <p:nvSpPr>
          <p:cNvPr id="22" name="CasellaDiTesto 2">
            <a:extLst>
              <a:ext uri="{FF2B5EF4-FFF2-40B4-BE49-F238E27FC236}">
                <a16:creationId xmlns:a16="http://schemas.microsoft.com/office/drawing/2014/main" id="{672D57C7-E595-C9F5-BB65-79E7675231B1}"/>
              </a:ext>
            </a:extLst>
          </p:cNvPr>
          <p:cNvSpPr txBox="1">
            <a:spLocks/>
          </p:cNvSpPr>
          <p:nvPr/>
        </p:nvSpPr>
        <p:spPr bwMode="auto">
          <a:xfrm>
            <a:off x="3791744" y="5949280"/>
            <a:ext cx="11591806" cy="160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8001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Aft>
                <a:spcPts val="1200"/>
              </a:spcAft>
              <a:buFont typeface="Arial" panose="020B0604020202020204" pitchFamily="34" charset="0"/>
              <a:buChar char="›"/>
            </a:pPr>
            <a:r>
              <a:rPr lang="en-GB" altLang="en-US" sz="1700"/>
              <a:t>Fonte: Transcrime, 2025</a:t>
            </a:r>
          </a:p>
          <a:p>
            <a:pPr lvl="1">
              <a:spcAft>
                <a:spcPts val="1200"/>
              </a:spcAft>
              <a:buFont typeface="Arial" panose="020B0604020202020204" pitchFamily="34" charset="0"/>
              <a:buChar char="›"/>
            </a:pPr>
            <a:endParaRPr lang="it-IT" altLang="en-US" sz="1700"/>
          </a:p>
          <a:p>
            <a:pPr lvl="1">
              <a:spcAft>
                <a:spcPts val="1200"/>
              </a:spcAft>
              <a:buFont typeface="Arial" panose="020B0604020202020204" pitchFamily="34" charset="0"/>
              <a:buChar char="›"/>
            </a:pPr>
            <a:endParaRPr lang="it-IT" altLang="en-US" sz="1700"/>
          </a:p>
          <a:p>
            <a:pPr lvl="1">
              <a:spcAft>
                <a:spcPts val="1200"/>
              </a:spcAft>
              <a:buFont typeface="Arial" panose="020B0604020202020204" pitchFamily="34" charset="0"/>
              <a:buChar char="›"/>
            </a:pPr>
            <a:endParaRPr lang="it-IT" altLang="en-US" sz="1700"/>
          </a:p>
        </p:txBody>
      </p:sp>
      <p:sp>
        <p:nvSpPr>
          <p:cNvPr id="9" name="Titolo 2">
            <a:extLst>
              <a:ext uri="{FF2B5EF4-FFF2-40B4-BE49-F238E27FC236}">
                <a16:creationId xmlns:a16="http://schemas.microsoft.com/office/drawing/2014/main" id="{85228947-28B5-EC68-4E97-9BD675CB24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5873" y="158152"/>
            <a:ext cx="11377262" cy="711081"/>
          </a:xfrm>
        </p:spPr>
        <p:txBody>
          <a:bodyPr>
            <a:normAutofit/>
          </a:bodyPr>
          <a:lstStyle/>
          <a:p>
            <a:r>
              <a:rPr lang="it-IT" sz="2400"/>
              <a:t>Hot-spot e concentrazioni di imprese ad alto rischio</a:t>
            </a:r>
          </a:p>
        </p:txBody>
      </p:sp>
      <p:pic>
        <p:nvPicPr>
          <p:cNvPr id="2050" name="Immagine 1">
            <a:extLst>
              <a:ext uri="{FF2B5EF4-FFF2-40B4-BE49-F238E27FC236}">
                <a16:creationId xmlns:a16="http://schemas.microsoft.com/office/drawing/2014/main" id="{BF057A64-7DB1-7447-481A-92100EEDA3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08" t="24657" r="37005" b="5360"/>
          <a:stretch/>
        </p:blipFill>
        <p:spPr bwMode="auto">
          <a:xfrm>
            <a:off x="263352" y="1988840"/>
            <a:ext cx="5042796" cy="3672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asellaDiTesto 2">
            <a:extLst>
              <a:ext uri="{FF2B5EF4-FFF2-40B4-BE49-F238E27FC236}">
                <a16:creationId xmlns:a16="http://schemas.microsoft.com/office/drawing/2014/main" id="{0AC2264D-1EB8-66FD-5800-30B8E124C1B7}"/>
              </a:ext>
            </a:extLst>
          </p:cNvPr>
          <p:cNvSpPr txBox="1">
            <a:spLocks/>
          </p:cNvSpPr>
          <p:nvPr/>
        </p:nvSpPr>
        <p:spPr bwMode="auto">
          <a:xfrm>
            <a:off x="335360" y="476746"/>
            <a:ext cx="11377262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8001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indent="0">
              <a:spcAft>
                <a:spcPts val="600"/>
              </a:spcAft>
            </a:pPr>
            <a:r>
              <a:rPr lang="en-GB" altLang="en-US" sz="2000" b="1"/>
              <a:t> </a:t>
            </a:r>
          </a:p>
          <a:p>
            <a:pPr>
              <a:spcAft>
                <a:spcPts val="600"/>
              </a:spcAft>
              <a:buFont typeface="Arial" panose="020B0604020202020204" pitchFamily="34" charset="0"/>
              <a:buChar char="›"/>
            </a:pPr>
            <a:r>
              <a:rPr lang="en-GB" altLang="en-US" sz="2000" err="1">
                <a:latin typeface="Arial"/>
                <a:ea typeface="ＭＳ Ｐゴシック"/>
                <a:cs typeface="Arial"/>
              </a:rPr>
              <a:t>Possibile</a:t>
            </a:r>
            <a:r>
              <a:rPr lang="en-GB" altLang="en-US" sz="2000">
                <a:latin typeface="Arial"/>
                <a:ea typeface="ＭＳ Ｐゴシック"/>
                <a:cs typeface="Arial"/>
              </a:rPr>
              <a:t> </a:t>
            </a:r>
            <a:r>
              <a:rPr lang="en-GB" altLang="en-US" sz="2000" err="1">
                <a:latin typeface="Arial"/>
                <a:ea typeface="ＭＳ Ｐゴシック"/>
                <a:cs typeface="Arial"/>
              </a:rPr>
              <a:t>individuare</a:t>
            </a:r>
            <a:r>
              <a:rPr lang="en-GB" altLang="en-US" sz="2000">
                <a:latin typeface="Arial"/>
                <a:ea typeface="ＭＳ Ｐゴシック"/>
                <a:cs typeface="Arial"/>
              </a:rPr>
              <a:t> delle </a:t>
            </a:r>
            <a:r>
              <a:rPr lang="en-GB" altLang="en-US" sz="2000" err="1">
                <a:latin typeface="Arial"/>
                <a:ea typeface="ＭＳ Ｐゴシック"/>
                <a:cs typeface="Arial"/>
              </a:rPr>
              <a:t>aree</a:t>
            </a:r>
            <a:r>
              <a:rPr lang="en-GB" altLang="en-US" sz="2000">
                <a:latin typeface="Arial"/>
                <a:ea typeface="ＭＳ Ｐゴシック"/>
                <a:cs typeface="Arial"/>
              </a:rPr>
              <a:t> e degli </a:t>
            </a:r>
            <a:r>
              <a:rPr lang="en-GB" altLang="en-US" sz="2000" err="1">
                <a:latin typeface="Arial"/>
                <a:ea typeface="ＭＳ Ｐゴシック"/>
                <a:cs typeface="Arial"/>
              </a:rPr>
              <a:t>indirizzi</a:t>
            </a:r>
            <a:r>
              <a:rPr lang="en-GB" altLang="en-US" sz="2000">
                <a:latin typeface="Arial"/>
                <a:ea typeface="ＭＳ Ｐゴシック"/>
                <a:cs typeface="Arial"/>
              </a:rPr>
              <a:t> a forte </a:t>
            </a:r>
            <a:r>
              <a:rPr lang="en-GB" altLang="en-US" sz="2000" err="1">
                <a:latin typeface="Arial"/>
                <a:ea typeface="ＭＳ Ｐゴシック"/>
                <a:cs typeface="Arial"/>
              </a:rPr>
              <a:t>concentrazione</a:t>
            </a:r>
            <a:r>
              <a:rPr lang="en-GB" altLang="en-US" sz="2000">
                <a:latin typeface="Arial"/>
                <a:ea typeface="ＭＳ Ｐゴシック"/>
                <a:cs typeface="Arial"/>
              </a:rPr>
              <a:t> di </a:t>
            </a:r>
            <a:r>
              <a:rPr lang="en-GB" altLang="en-US" sz="2000" err="1">
                <a:latin typeface="Arial"/>
                <a:ea typeface="ＭＳ Ｐゴシック"/>
                <a:cs typeface="Arial"/>
              </a:rPr>
              <a:t>società</a:t>
            </a:r>
            <a:r>
              <a:rPr lang="en-GB" altLang="en-US" sz="2000">
                <a:latin typeface="Arial"/>
                <a:ea typeface="ＭＳ Ｐゴシック"/>
                <a:cs typeface="Arial"/>
              </a:rPr>
              <a:t> a </a:t>
            </a:r>
            <a:r>
              <a:rPr lang="en-GB" altLang="en-US" sz="2000" err="1">
                <a:latin typeface="Arial"/>
                <a:ea typeface="ＭＳ Ｐゴシック"/>
                <a:cs typeface="Arial"/>
              </a:rPr>
              <a:t>rischio</a:t>
            </a:r>
            <a:r>
              <a:rPr lang="en-GB" altLang="en-US" sz="2000">
                <a:latin typeface="Arial"/>
                <a:ea typeface="ＭＳ Ｐゴシック"/>
                <a:cs typeface="Arial"/>
              </a:rPr>
              <a:t> 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A41B7914-FF1E-1888-D8FA-2D140373D14D}"/>
              </a:ext>
            </a:extLst>
          </p:cNvPr>
          <p:cNvSpPr txBox="1"/>
          <p:nvPr/>
        </p:nvSpPr>
        <p:spPr>
          <a:xfrm>
            <a:off x="6528048" y="1772817"/>
            <a:ext cx="1152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sz="2400"/>
          </a:p>
        </p:txBody>
      </p:sp>
      <p:pic>
        <p:nvPicPr>
          <p:cNvPr id="5" name="Immagine 4" descr="Immagine che contiene testo, Carattere, grafica, Elementi grafici&#10;&#10;Il contenuto generato dall&amp;#39;IA potrebbe non essere corretto.">
            <a:extLst>
              <a:ext uri="{FF2B5EF4-FFF2-40B4-BE49-F238E27FC236}">
                <a16:creationId xmlns:a16="http://schemas.microsoft.com/office/drawing/2014/main" id="{53ACFCD6-2F03-852B-DE89-F5BF690364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7560" y="158600"/>
            <a:ext cx="3138579" cy="329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080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Tema di Office">
  <a:themeElements>
    <a:clrScheme name="bank">
      <a:dk1>
        <a:srgbClr val="000000"/>
      </a:dk1>
      <a:lt1>
        <a:srgbClr val="FFFFFF"/>
      </a:lt1>
      <a:dk2>
        <a:srgbClr val="000000"/>
      </a:dk2>
      <a:lt2>
        <a:srgbClr val="F5F5F8"/>
      </a:lt2>
      <a:accent1>
        <a:srgbClr val="006FF1"/>
      </a:accent1>
      <a:accent2>
        <a:srgbClr val="58198E"/>
      </a:accent2>
      <a:accent3>
        <a:srgbClr val="9495B0"/>
      </a:accent3>
      <a:accent4>
        <a:srgbClr val="BFBFD0"/>
      </a:accent4>
      <a:accent5>
        <a:srgbClr val="F5F5F8"/>
      </a:accent5>
      <a:accent6>
        <a:srgbClr val="FFFFFF"/>
      </a:accent6>
      <a:hlink>
        <a:srgbClr val="006FF1"/>
      </a:hlink>
      <a:folHlink>
        <a:srgbClr val="004388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C34766303CBD0C4FB17CED1025758988" ma:contentTypeVersion="6" ma:contentTypeDescription="Creare un nuovo documento." ma:contentTypeScope="" ma:versionID="5683618bceef507217f8e110e4eeac80">
  <xsd:schema xmlns:xsd="http://www.w3.org/2001/XMLSchema" xmlns:xs="http://www.w3.org/2001/XMLSchema" xmlns:p="http://schemas.microsoft.com/office/2006/metadata/properties" xmlns:ns2="1382464c-9c03-4b80-b813-f8a7b769ee88" xmlns:ns3="1d3f5e50-dc2a-4374-83a9-a5bdd3ae4e3c" targetNamespace="http://schemas.microsoft.com/office/2006/metadata/properties" ma:root="true" ma:fieldsID="5933a45826c69073763bf6de81f7170e" ns2:_="" ns3:_="">
    <xsd:import namespace="1382464c-9c03-4b80-b813-f8a7b769ee88"/>
    <xsd:import namespace="1d3f5e50-dc2a-4374-83a9-a5bdd3ae4e3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SearchPropertie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382464c-9c03-4b80-b813-f8a7b769ee8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d3f5e50-dc2a-4374-83a9-a5bdd3ae4e3c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Condivis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Condiviso con dettagli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i contenuto"/>
        <xsd:element ref="dc:title" minOccurs="0" maxOccurs="1" ma:index="4" ma:displayName="Tito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C7722FE6-5972-44CD-915A-C595E0F8F73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92C1578-4EAB-4163-9180-D5F8C09F4965}">
  <ds:schemaRefs>
    <ds:schemaRef ds:uri="1382464c-9c03-4b80-b813-f8a7b769ee88"/>
    <ds:schemaRef ds:uri="1d3f5e50-dc2a-4374-83a9-a5bdd3ae4e3c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0/xmlns/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77828255-1FAA-414F-B3DD-E196A377931B}">
  <ds:schemaRefs>
    <ds:schemaRef ds:uri="http://purl.org/dc/terms/"/>
    <ds:schemaRef ds:uri="http://schemas.openxmlformats.org/package/2006/metadata/core-properties"/>
    <ds:schemaRef ds:uri="1d3f5e50-dc2a-4374-83a9-a5bdd3ae4e3c"/>
    <ds:schemaRef ds:uri="http://www.w3.org/XML/1998/namespace"/>
    <ds:schemaRef ds:uri="http://purl.org/dc/elements/1.1/"/>
    <ds:schemaRef ds:uri="http://purl.org/dc/dcmitype/"/>
    <ds:schemaRef ds:uri="http://schemas.microsoft.com/office/2006/documentManagement/types"/>
    <ds:schemaRef ds:uri="http://schemas.microsoft.com/office/infopath/2007/PartnerControls"/>
    <ds:schemaRef ds:uri="1382464c-9c03-4b80-b813-f8a7b769ee88"/>
    <ds:schemaRef ds:uri="http://schemas.microsoft.com/office/2006/metadata/properties"/>
  </ds:schemaRefs>
</ds:datastoreItem>
</file>

<file path=docMetadata/LabelInfo.xml><?xml version="1.0" encoding="utf-8"?>
<clbl:labelList xmlns:clbl="http://schemas.microsoft.com/office/2020/mipLabelMetadata">
  <clbl:label id="{bbf156d4-33fa-4fee-86f6-2cfcb1359ef0}" enabled="0" method="" siteId="{bbf156d4-33fa-4fee-86f6-2cfcb1359ef0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</TotalTime>
  <Words>833</Words>
  <Application>Microsoft Office PowerPoint</Application>
  <PresentationFormat>Widescreen</PresentationFormat>
  <Paragraphs>123</Paragraphs>
  <Slides>26</Slides>
  <Notes>10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26</vt:i4>
      </vt:variant>
    </vt:vector>
  </HeadingPairs>
  <TitlesOfParts>
    <vt:vector size="32" baseType="lpstr">
      <vt:lpstr>Aptos</vt:lpstr>
      <vt:lpstr>Arial</vt:lpstr>
      <vt:lpstr>Calibri</vt:lpstr>
      <vt:lpstr>Source Sans Pro</vt:lpstr>
      <vt:lpstr>Source Sans Pro Black</vt:lpstr>
      <vt:lpstr>Tema di Office</vt:lpstr>
      <vt:lpstr>Presentazione standard di PowerPoint</vt:lpstr>
      <vt:lpstr>Presentazione standard di PowerPoint</vt:lpstr>
      <vt:lpstr>Presentazione standard di PowerPoint</vt:lpstr>
      <vt:lpstr> Crypto-asset product lifecycle</vt:lpstr>
      <vt:lpstr>Presentazione standard di PowerPoint</vt:lpstr>
      <vt:lpstr>Presentazione standard di PowerPoint</vt:lpstr>
      <vt:lpstr>Presentazione standard di PowerPoint</vt:lpstr>
      <vt:lpstr>Società a rischio ‘cartiera’: province</vt:lpstr>
      <vt:lpstr>Hot-spot e concentrazioni di imprese ad alto rischio</vt:lpstr>
      <vt:lpstr>Presentazione standard di PowerPoint</vt:lpstr>
      <vt:lpstr>Presentazione standard di PowerPoint</vt:lpstr>
      <vt:lpstr>Presentazione standard di PowerPoint</vt:lpstr>
      <vt:lpstr>Lo stress operativo degli operatori AML: numeri e fonti</vt:lpstr>
      <vt:lpstr>Diego Granito</vt:lpstr>
      <vt:lpstr>500 milioni di instant payment  nel 2024</vt:lpstr>
      <vt:lpstr>947 Mln di SCT Instant  entro il 2028</vt:lpstr>
      <vt:lpstr>Presentazione standard di PowerPoint</vt:lpstr>
      <vt:lpstr>Presentazione standard di PowerPoint</vt:lpstr>
      <vt:lpstr>Agentic AI per l’AML</vt:lpstr>
      <vt:lpstr>Agentic AI per l’AML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Michela Santelli</dc:creator>
  <cp:lastModifiedBy>Irina Fenner</cp:lastModifiedBy>
  <cp:revision>3</cp:revision>
  <dcterms:created xsi:type="dcterms:W3CDTF">2024-04-03T07:52:07Z</dcterms:created>
  <dcterms:modified xsi:type="dcterms:W3CDTF">2025-10-28T16:46:45Z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0x010100C34766303CBD0C4FB17CED1025758988</vt:lpwstr>
  </property>
  <property fmtid="{D5CDD505-2E9C-101B-9397-08002B2CF9AE}" pid="3" name="MediaServiceImageTags">
    <vt:lpwstr/>
  </property>
</Properties>
</file>